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8"/>
  </p:notesMasterIdLst>
  <p:sldIdLst>
    <p:sldId id="256" r:id="rId3"/>
    <p:sldId id="275" r:id="rId4"/>
    <p:sldId id="295" r:id="rId5"/>
    <p:sldId id="264" r:id="rId6"/>
    <p:sldId id="285" r:id="rId7"/>
    <p:sldId id="296" r:id="rId8"/>
    <p:sldId id="326" r:id="rId9"/>
    <p:sldId id="327" r:id="rId10"/>
    <p:sldId id="297" r:id="rId11"/>
    <p:sldId id="301" r:id="rId12"/>
    <p:sldId id="298" r:id="rId13"/>
    <p:sldId id="299" r:id="rId14"/>
    <p:sldId id="316" r:id="rId15"/>
    <p:sldId id="300" r:id="rId16"/>
    <p:sldId id="302" r:id="rId17"/>
    <p:sldId id="303" r:id="rId18"/>
    <p:sldId id="306" r:id="rId19"/>
    <p:sldId id="309" r:id="rId20"/>
    <p:sldId id="322" r:id="rId21"/>
    <p:sldId id="307" r:id="rId22"/>
    <p:sldId id="310" r:id="rId23"/>
    <p:sldId id="323" r:id="rId24"/>
    <p:sldId id="325" r:id="rId25"/>
    <p:sldId id="305" r:id="rId26"/>
    <p:sldId id="27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953" autoAdjust="0"/>
  </p:normalViewPr>
  <p:slideViewPr>
    <p:cSldViewPr snapToGrid="0">
      <p:cViewPr varScale="1">
        <p:scale>
          <a:sx n="98" d="100"/>
          <a:sy n="98" d="100"/>
        </p:scale>
        <p:origin x="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CCB144-A256-49BB-A942-883295E0D815}" type="datetimeFigureOut">
              <a:rPr lang="en-US" smtClean="0"/>
              <a:t>4/23/2020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F176A-47F8-4E2E-A5A9-301C7D4C5186}" type="slidenum">
              <a:rPr lang="en-US" smtClean="0"/>
              <a:t>‹#›</a:t>
            </a:fld>
            <a:endParaRPr lang="en-US"/>
          </a:p>
        </p:txBody>
      </p:sp>
    </p:spTree>
    <p:extLst>
      <p:ext uri="{BB962C8B-B14F-4D97-AF65-F5344CB8AC3E}">
        <p14:creationId xmlns:p14="http://schemas.microsoft.com/office/powerpoint/2010/main" val="3364082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err="1"/>
              <a:t>I’m</a:t>
            </a:r>
            <a:r>
              <a:rPr lang="es-MX" dirty="0"/>
              <a:t> </a:t>
            </a:r>
            <a:r>
              <a:rPr lang="es-MX" dirty="0" err="1"/>
              <a:t>following</a:t>
            </a:r>
            <a:r>
              <a:rPr lang="es-MX" dirty="0"/>
              <a:t> </a:t>
            </a:r>
            <a:r>
              <a:rPr lang="es-MX" dirty="0" err="1"/>
              <a:t>the</a:t>
            </a:r>
            <a:r>
              <a:rPr lang="es-MX" dirty="0"/>
              <a:t> </a:t>
            </a:r>
            <a:r>
              <a:rPr lang="es-MX" dirty="0" err="1"/>
              <a:t>latest</a:t>
            </a:r>
            <a:r>
              <a:rPr lang="es-MX" dirty="0"/>
              <a:t> </a:t>
            </a:r>
            <a:r>
              <a:rPr lang="es-MX" dirty="0" err="1"/>
              <a:t>instructions</a:t>
            </a:r>
            <a:r>
              <a:rPr lang="es-MX" dirty="0"/>
              <a:t> </a:t>
            </a:r>
            <a:r>
              <a:rPr lang="es-MX" dirty="0" err="1"/>
              <a:t>on</a:t>
            </a:r>
            <a:r>
              <a:rPr lang="es-MX" dirty="0"/>
              <a:t> </a:t>
            </a:r>
            <a:r>
              <a:rPr lang="es-MX" dirty="0" err="1"/>
              <a:t>the</a:t>
            </a:r>
            <a:r>
              <a:rPr lang="es-MX" dirty="0"/>
              <a:t> </a:t>
            </a:r>
            <a:r>
              <a:rPr lang="es-MX" dirty="0" err="1"/>
              <a:t>docs</a:t>
            </a:r>
            <a:r>
              <a:rPr lang="es-MX" dirty="0"/>
              <a:t> </a:t>
            </a:r>
            <a:r>
              <a:rPr lang="es-MX" dirty="0" err="1"/>
              <a:t>for</a:t>
            </a:r>
            <a:r>
              <a:rPr lang="es-MX" dirty="0"/>
              <a:t> 19.02. </a:t>
            </a:r>
          </a:p>
          <a:p>
            <a:r>
              <a:rPr lang="es-MX" dirty="0" err="1"/>
              <a:t>This</a:t>
            </a:r>
            <a:r>
              <a:rPr lang="es-MX" dirty="0"/>
              <a:t> </a:t>
            </a:r>
            <a:r>
              <a:rPr lang="es-MX" dirty="0" err="1"/>
              <a:t>should</a:t>
            </a:r>
            <a:r>
              <a:rPr lang="es-MX" dirty="0"/>
              <a:t> </a:t>
            </a:r>
            <a:r>
              <a:rPr lang="es-MX" dirty="0" err="1"/>
              <a:t>work</a:t>
            </a:r>
            <a:r>
              <a:rPr lang="es-MX" dirty="0"/>
              <a:t> </a:t>
            </a:r>
            <a:r>
              <a:rPr lang="es-MX" dirty="0" err="1"/>
              <a:t>for</a:t>
            </a:r>
            <a:r>
              <a:rPr lang="es-MX" dirty="0"/>
              <a:t> 19.00 and 18.00 </a:t>
            </a:r>
            <a:r>
              <a:rPr lang="es-MX" dirty="0" err="1"/>
              <a:t>versions</a:t>
            </a:r>
            <a:r>
              <a:rPr lang="es-MX" dirty="0"/>
              <a:t>, </a:t>
            </a:r>
            <a:r>
              <a:rPr lang="es-MX" dirty="0" err="1"/>
              <a:t>too</a:t>
            </a:r>
            <a:r>
              <a:rPr lang="es-MX" dirty="0"/>
              <a:t>.</a:t>
            </a:r>
          </a:p>
        </p:txBody>
      </p:sp>
      <p:sp>
        <p:nvSpPr>
          <p:cNvPr id="4" name="Slide Number Placeholder 3"/>
          <p:cNvSpPr>
            <a:spLocks noGrp="1"/>
          </p:cNvSpPr>
          <p:nvPr>
            <p:ph type="sldNum" sz="quarter" idx="10"/>
          </p:nvPr>
        </p:nvSpPr>
        <p:spPr/>
        <p:txBody>
          <a:bodyPr/>
          <a:lstStyle/>
          <a:p>
            <a:fld id="{999F176A-47F8-4E2E-A5A9-301C7D4C5186}" type="slidenum">
              <a:rPr lang="en-US" smtClean="0"/>
              <a:t>2</a:t>
            </a:fld>
            <a:endParaRPr lang="en-US"/>
          </a:p>
        </p:txBody>
      </p:sp>
    </p:spTree>
    <p:extLst>
      <p:ext uri="{BB962C8B-B14F-4D97-AF65-F5344CB8AC3E}">
        <p14:creationId xmlns:p14="http://schemas.microsoft.com/office/powerpoint/2010/main" val="3909197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999F176A-47F8-4E2E-A5A9-301C7D4C5186}" type="slidenum">
              <a:rPr lang="en-US" smtClean="0"/>
              <a:t>9</a:t>
            </a:fld>
            <a:endParaRPr lang="en-US"/>
          </a:p>
        </p:txBody>
      </p:sp>
    </p:spTree>
    <p:extLst>
      <p:ext uri="{BB962C8B-B14F-4D97-AF65-F5344CB8AC3E}">
        <p14:creationId xmlns:p14="http://schemas.microsoft.com/office/powerpoint/2010/main" val="494792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err="1"/>
              <a:t>This</a:t>
            </a:r>
            <a:r>
              <a:rPr lang="es-MX" dirty="0"/>
              <a:t> </a:t>
            </a:r>
            <a:r>
              <a:rPr lang="es-MX" dirty="0" err="1"/>
              <a:t>is</a:t>
            </a:r>
            <a:r>
              <a:rPr lang="es-MX" dirty="0"/>
              <a:t> </a:t>
            </a:r>
            <a:r>
              <a:rPr lang="es-MX" dirty="0" err="1"/>
              <a:t>on</a:t>
            </a:r>
            <a:r>
              <a:rPr lang="es-MX" dirty="0"/>
              <a:t>  19.00 </a:t>
            </a:r>
            <a:r>
              <a:rPr lang="es-MX" dirty="0" err="1"/>
              <a:t>versions</a:t>
            </a:r>
            <a:endParaRPr lang="es-MX" dirty="0"/>
          </a:p>
        </p:txBody>
      </p:sp>
      <p:sp>
        <p:nvSpPr>
          <p:cNvPr id="4" name="Slide Number Placeholder 3"/>
          <p:cNvSpPr>
            <a:spLocks noGrp="1"/>
          </p:cNvSpPr>
          <p:nvPr>
            <p:ph type="sldNum" sz="quarter" idx="10"/>
          </p:nvPr>
        </p:nvSpPr>
        <p:spPr/>
        <p:txBody>
          <a:bodyPr/>
          <a:lstStyle/>
          <a:p>
            <a:fld id="{999F176A-47F8-4E2E-A5A9-301C7D4C5186}" type="slidenum">
              <a:rPr lang="en-US" smtClean="0"/>
              <a:t>14</a:t>
            </a:fld>
            <a:endParaRPr lang="en-US"/>
          </a:p>
        </p:txBody>
      </p:sp>
    </p:spTree>
    <p:extLst>
      <p:ext uri="{BB962C8B-B14F-4D97-AF65-F5344CB8AC3E}">
        <p14:creationId xmlns:p14="http://schemas.microsoft.com/office/powerpoint/2010/main" val="1411694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err="1"/>
              <a:t>If</a:t>
            </a:r>
            <a:r>
              <a:rPr lang="es-MX" dirty="0"/>
              <a:t> </a:t>
            </a:r>
            <a:r>
              <a:rPr lang="es-MX" dirty="0" err="1"/>
              <a:t>you</a:t>
            </a:r>
            <a:r>
              <a:rPr lang="es-MX" dirty="0"/>
              <a:t> </a:t>
            </a:r>
            <a:r>
              <a:rPr lang="es-MX" dirty="0" err="1"/>
              <a:t>get</a:t>
            </a:r>
            <a:r>
              <a:rPr lang="es-MX" dirty="0"/>
              <a:t> a “623 Error” </a:t>
            </a:r>
            <a:r>
              <a:rPr lang="es-MX" dirty="0" err="1"/>
              <a:t>on</a:t>
            </a:r>
            <a:r>
              <a:rPr lang="es-MX" dirty="0"/>
              <a:t> </a:t>
            </a:r>
            <a:r>
              <a:rPr lang="es-MX" dirty="0" err="1"/>
              <a:t>this</a:t>
            </a:r>
            <a:r>
              <a:rPr lang="es-MX" dirty="0"/>
              <a:t> </a:t>
            </a:r>
            <a:r>
              <a:rPr lang="es-MX" dirty="0" err="1"/>
              <a:t>section</a:t>
            </a:r>
            <a:r>
              <a:rPr lang="es-MX" dirty="0"/>
              <a:t>, </a:t>
            </a:r>
            <a:r>
              <a:rPr lang="es-MX" dirty="0" err="1"/>
              <a:t>it</a:t>
            </a:r>
            <a:r>
              <a:rPr lang="es-MX" dirty="0"/>
              <a:t> </a:t>
            </a:r>
            <a:r>
              <a:rPr lang="es-MX" dirty="0" err="1"/>
              <a:t>means</a:t>
            </a:r>
            <a:r>
              <a:rPr lang="es-MX" dirty="0"/>
              <a:t> </a:t>
            </a:r>
            <a:r>
              <a:rPr lang="es-MX" dirty="0" err="1"/>
              <a:t>that</a:t>
            </a:r>
            <a:r>
              <a:rPr lang="es-MX" dirty="0"/>
              <a:t> </a:t>
            </a:r>
            <a:r>
              <a:rPr lang="es-MX" dirty="0" err="1"/>
              <a:t>your</a:t>
            </a:r>
            <a:r>
              <a:rPr lang="es-MX" dirty="0"/>
              <a:t> RSSO </a:t>
            </a:r>
            <a:r>
              <a:rPr lang="es-MX" dirty="0" err="1"/>
              <a:t>configuration</a:t>
            </a:r>
            <a:r>
              <a:rPr lang="es-MX" dirty="0"/>
              <a:t> </a:t>
            </a:r>
            <a:r>
              <a:rPr lang="es-MX" dirty="0" err="1"/>
              <a:t>is</a:t>
            </a:r>
            <a:r>
              <a:rPr lang="es-MX" dirty="0"/>
              <a:t> </a:t>
            </a:r>
            <a:r>
              <a:rPr lang="es-MX" dirty="0" err="1"/>
              <a:t>wrong</a:t>
            </a:r>
            <a:r>
              <a:rPr lang="es-MX" dirty="0"/>
              <a:t>/</a:t>
            </a:r>
            <a:r>
              <a:rPr lang="es-MX" dirty="0" err="1"/>
              <a:t>incomplete</a:t>
            </a:r>
            <a:r>
              <a:rPr lang="es-MX" dirty="0"/>
              <a:t>/</a:t>
            </a:r>
            <a:r>
              <a:rPr lang="es-MX" dirty="0" err="1"/>
              <a:t>not</a:t>
            </a:r>
            <a:r>
              <a:rPr lang="es-MX" dirty="0"/>
              <a:t> in place.</a:t>
            </a:r>
          </a:p>
          <a:p>
            <a:r>
              <a:rPr lang="es-MX" dirty="0"/>
              <a:t>RSSO </a:t>
            </a:r>
            <a:r>
              <a:rPr lang="es-MX" dirty="0" err="1"/>
              <a:t>is</a:t>
            </a:r>
            <a:r>
              <a:rPr lang="es-MX" dirty="0"/>
              <a:t> </a:t>
            </a:r>
            <a:r>
              <a:rPr lang="es-MX" dirty="0" err="1"/>
              <a:t>mandatory</a:t>
            </a:r>
            <a:r>
              <a:rPr lang="es-MX" dirty="0"/>
              <a:t>.</a:t>
            </a:r>
          </a:p>
          <a:p>
            <a:r>
              <a:rPr lang="es-MX" dirty="0"/>
              <a:t>443 can </a:t>
            </a:r>
            <a:r>
              <a:rPr lang="es-MX" dirty="0" err="1"/>
              <a:t>only</a:t>
            </a:r>
            <a:r>
              <a:rPr lang="es-MX" dirty="0"/>
              <a:t> be set </a:t>
            </a:r>
            <a:r>
              <a:rPr lang="es-MX" dirty="0" err="1"/>
              <a:t>by</a:t>
            </a:r>
            <a:r>
              <a:rPr lang="es-MX" dirty="0"/>
              <a:t> </a:t>
            </a:r>
            <a:r>
              <a:rPr lang="es-MX" dirty="0" err="1"/>
              <a:t>root</a:t>
            </a:r>
            <a:r>
              <a:rPr lang="es-MX" dirty="0"/>
              <a:t>.</a:t>
            </a:r>
          </a:p>
        </p:txBody>
      </p:sp>
      <p:sp>
        <p:nvSpPr>
          <p:cNvPr id="4" name="Slide Number Placeholder 3"/>
          <p:cNvSpPr>
            <a:spLocks noGrp="1"/>
          </p:cNvSpPr>
          <p:nvPr>
            <p:ph type="sldNum" sz="quarter" idx="10"/>
          </p:nvPr>
        </p:nvSpPr>
        <p:spPr/>
        <p:txBody>
          <a:bodyPr/>
          <a:lstStyle/>
          <a:p>
            <a:fld id="{999F176A-47F8-4E2E-A5A9-301C7D4C5186}" type="slidenum">
              <a:rPr lang="en-US" smtClean="0"/>
              <a:t>21</a:t>
            </a:fld>
            <a:endParaRPr lang="en-US"/>
          </a:p>
        </p:txBody>
      </p:sp>
    </p:spTree>
    <p:extLst>
      <p:ext uri="{BB962C8B-B14F-4D97-AF65-F5344CB8AC3E}">
        <p14:creationId xmlns:p14="http://schemas.microsoft.com/office/powerpoint/2010/main" val="1357057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www.bmc.com/legal/trademarks-third-party-attributions.html" TargetMode="External"/><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hyperlink" Target="http://www.bmc.com/" TargetMode="Externa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www.bmc.com/legal/trademarks-third-party-attributions.html" TargetMode="External"/><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hyperlink" Target="http://www.bmc.com/" TargetMode="Externa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 Full Screen Image">
    <p:bg>
      <p:bgRef idx="1001">
        <a:schemeClr val="bg1"/>
      </p:bgRef>
    </p:bg>
    <p:spTree>
      <p:nvGrpSpPr>
        <p:cNvPr id="1" name=""/>
        <p:cNvGrpSpPr/>
        <p:nvPr/>
      </p:nvGrpSpPr>
      <p:grpSpPr>
        <a:xfrm>
          <a:off x="0" y="0"/>
          <a:ext cx="0" cy="0"/>
          <a:chOff x="0" y="0"/>
          <a:chExt cx="0" cy="0"/>
        </a:xfrm>
      </p:grpSpPr>
      <p:sp>
        <p:nvSpPr>
          <p:cNvPr id="3" name="Rectangle 2"/>
          <p:cNvSpPr/>
          <p:nvPr/>
        </p:nvSpPr>
        <p:spPr>
          <a:xfrm>
            <a:off x="0" y="0"/>
            <a:ext cx="12192000" cy="6897757"/>
          </a:xfrm>
          <a:prstGeom prst="rect">
            <a:avLst/>
          </a:prstGeom>
          <a:solidFill>
            <a:srgbClr val="002060">
              <a:alpha val="4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DC376545-C98D-455E-9474-27FB792C3923}"/>
              </a:ext>
            </a:extLst>
          </p:cNvPr>
          <p:cNvSpPr/>
          <p:nvPr/>
        </p:nvSpPr>
        <p:spPr>
          <a:xfrm>
            <a:off x="8625385" y="4185884"/>
            <a:ext cx="3566615" cy="2719477"/>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7" descr="BMC-01.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52584" y="5807979"/>
            <a:ext cx="1712037" cy="656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8">
            <a:extLst>
              <a:ext uri="{FF2B5EF4-FFF2-40B4-BE49-F238E27FC236}">
                <a16:creationId xmlns:a16="http://schemas.microsoft.com/office/drawing/2014/main" id="{23FCD5C4-F6CB-4F54-A029-BEFC4A031947}"/>
              </a:ext>
            </a:extLst>
          </p:cNvPr>
          <p:cNvSpPr>
            <a:spLocks noGrp="1"/>
          </p:cNvSpPr>
          <p:nvPr>
            <p:ph type="body" sz="quarter" idx="10" hasCustomPrompt="1"/>
          </p:nvPr>
        </p:nvSpPr>
        <p:spPr>
          <a:xfrm>
            <a:off x="448368" y="1403896"/>
            <a:ext cx="10269235" cy="1938979"/>
          </a:xfrm>
          <a:prstGeom prst="rect">
            <a:avLst/>
          </a:prstGeom>
        </p:spPr>
        <p:txBody>
          <a:bodyPr vert="horz" anchor="b">
            <a:normAutofit/>
          </a:bodyPr>
          <a:lstStyle>
            <a:lvl1pPr marL="0" indent="0">
              <a:lnSpc>
                <a:spcPct val="90000"/>
              </a:lnSpc>
              <a:buFontTx/>
              <a:buNone/>
              <a:defRPr sz="5400" b="1" baseline="0">
                <a:solidFill>
                  <a:schemeClr val="bg1"/>
                </a:solidFill>
              </a:defRPr>
            </a:lvl1pPr>
          </a:lstStyle>
          <a:p>
            <a:pPr lvl="0"/>
            <a:r>
              <a:rPr lang="en-US" dirty="0"/>
              <a:t>Presentation Title Slide</a:t>
            </a:r>
            <a:br>
              <a:rPr lang="en-US" dirty="0"/>
            </a:br>
            <a:r>
              <a:rPr lang="en-US" dirty="0"/>
              <a:t>BMC Executive Template</a:t>
            </a:r>
          </a:p>
        </p:txBody>
      </p:sp>
      <p:sp>
        <p:nvSpPr>
          <p:cNvPr id="11" name="Text Placeholder 8">
            <a:extLst>
              <a:ext uri="{FF2B5EF4-FFF2-40B4-BE49-F238E27FC236}">
                <a16:creationId xmlns:a16="http://schemas.microsoft.com/office/drawing/2014/main" id="{7AC7F916-2EFB-49E3-9D79-2FB975F2ABEF}"/>
              </a:ext>
            </a:extLst>
          </p:cNvPr>
          <p:cNvSpPr>
            <a:spLocks noGrp="1"/>
          </p:cNvSpPr>
          <p:nvPr>
            <p:ph type="body" sz="quarter" idx="11" hasCustomPrompt="1"/>
          </p:nvPr>
        </p:nvSpPr>
        <p:spPr>
          <a:xfrm>
            <a:off x="450265" y="3884108"/>
            <a:ext cx="5999621" cy="785738"/>
          </a:xfrm>
          <a:prstGeom prst="rect">
            <a:avLst/>
          </a:prstGeom>
        </p:spPr>
        <p:txBody>
          <a:bodyPr vert="horz" anchor="b"/>
          <a:lstStyle>
            <a:lvl1pPr marL="0" indent="0">
              <a:lnSpc>
                <a:spcPct val="90000"/>
              </a:lnSpc>
              <a:buFontTx/>
              <a:buNone/>
              <a:defRPr sz="4000" b="0" baseline="0">
                <a:solidFill>
                  <a:schemeClr val="bg1"/>
                </a:solidFill>
              </a:defRPr>
            </a:lvl1pPr>
          </a:lstStyle>
          <a:p>
            <a:pPr lvl="0"/>
            <a:r>
              <a:rPr lang="en-US" dirty="0"/>
              <a:t>Benjamin </a:t>
            </a:r>
            <a:r>
              <a:rPr lang="en-US" dirty="0" err="1"/>
              <a:t>Brasfield</a:t>
            </a:r>
            <a:endParaRPr lang="en-US" dirty="0"/>
          </a:p>
        </p:txBody>
      </p:sp>
      <p:sp>
        <p:nvSpPr>
          <p:cNvPr id="13" name="Text Placeholder 8">
            <a:extLst>
              <a:ext uri="{FF2B5EF4-FFF2-40B4-BE49-F238E27FC236}">
                <a16:creationId xmlns:a16="http://schemas.microsoft.com/office/drawing/2014/main" id="{09FC2290-C449-4AF2-B49F-4E5ACA9579FE}"/>
              </a:ext>
            </a:extLst>
          </p:cNvPr>
          <p:cNvSpPr>
            <a:spLocks noGrp="1"/>
          </p:cNvSpPr>
          <p:nvPr>
            <p:ph type="body" sz="quarter" idx="12" hasCustomPrompt="1"/>
          </p:nvPr>
        </p:nvSpPr>
        <p:spPr>
          <a:xfrm>
            <a:off x="450265" y="4669846"/>
            <a:ext cx="5999621" cy="1174071"/>
          </a:xfrm>
          <a:prstGeom prst="rect">
            <a:avLst/>
          </a:prstGeom>
        </p:spPr>
        <p:txBody>
          <a:bodyPr vert="horz">
            <a:normAutofit/>
          </a:bodyPr>
          <a:lstStyle>
            <a:lvl1pPr marL="0" indent="0">
              <a:lnSpc>
                <a:spcPct val="90000"/>
              </a:lnSpc>
              <a:buFontTx/>
              <a:buNone/>
              <a:defRPr sz="2400" b="0" baseline="0">
                <a:solidFill>
                  <a:schemeClr val="bg1"/>
                </a:solidFill>
              </a:defRPr>
            </a:lvl1pPr>
          </a:lstStyle>
          <a:p>
            <a:pPr lvl="0"/>
            <a:r>
              <a:rPr lang="en-US" dirty="0"/>
              <a:t>Title</a:t>
            </a:r>
          </a:p>
          <a:p>
            <a:pPr lvl="0"/>
            <a:r>
              <a:rPr lang="en-US" dirty="0"/>
              <a:t>Date</a:t>
            </a:r>
          </a:p>
        </p:txBody>
      </p:sp>
    </p:spTree>
    <p:extLst>
      <p:ext uri="{BB962C8B-B14F-4D97-AF65-F5344CB8AC3E}">
        <p14:creationId xmlns:p14="http://schemas.microsoft.com/office/powerpoint/2010/main" val="3420698367"/>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ptop on Right">
    <p:spTree>
      <p:nvGrpSpPr>
        <p:cNvPr id="1" name=""/>
        <p:cNvGrpSpPr/>
        <p:nvPr/>
      </p:nvGrpSpPr>
      <p:grpSpPr>
        <a:xfrm>
          <a:off x="0" y="0"/>
          <a:ext cx="0" cy="0"/>
          <a:chOff x="0" y="0"/>
          <a:chExt cx="0" cy="0"/>
        </a:xfrm>
      </p:grpSpPr>
      <p:pic>
        <p:nvPicPr>
          <p:cNvPr id="5" name="Picture 2" descr="MacBookPro-Mas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2529" y="1427202"/>
            <a:ext cx="8088523" cy="4813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Picture Placeholder 6"/>
          <p:cNvSpPr>
            <a:spLocks noGrp="1"/>
          </p:cNvSpPr>
          <p:nvPr>
            <p:ph type="pic" sz="quarter" idx="11"/>
          </p:nvPr>
        </p:nvSpPr>
        <p:spPr>
          <a:xfrm>
            <a:off x="6102350" y="1741872"/>
            <a:ext cx="6034088" cy="3736975"/>
          </a:xfrm>
        </p:spPr>
        <p:txBody>
          <a:bodyPr/>
          <a:lstStyle/>
          <a:p>
            <a:endParaRPr lang="en-US"/>
          </a:p>
        </p:txBody>
      </p:sp>
      <p:sp>
        <p:nvSpPr>
          <p:cNvPr id="9" name="Content Placeholder 3"/>
          <p:cNvSpPr>
            <a:spLocks noGrp="1"/>
          </p:cNvSpPr>
          <p:nvPr>
            <p:ph sz="quarter" idx="13"/>
          </p:nvPr>
        </p:nvSpPr>
        <p:spPr>
          <a:xfrm>
            <a:off x="445991" y="2797392"/>
            <a:ext cx="4866861" cy="3139384"/>
          </a:xfrm>
          <a:prstGeom prst="rect">
            <a:avLst/>
          </a:prstGeom>
        </p:spPr>
        <p:txBody>
          <a:bodyPr/>
          <a:lstStyle>
            <a:lvl1pPr marL="0" indent="0">
              <a:buNone/>
              <a:defRPr sz="2400"/>
            </a:lvl1pPr>
            <a:lvl2pPr>
              <a:defRPr sz="2400"/>
            </a:lvl2pPr>
            <a:lvl3pPr>
              <a:defRPr sz="20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a:xfrm>
            <a:off x="445991" y="1059147"/>
            <a:ext cx="4398964" cy="1325563"/>
          </a:xfrm>
        </p:spPr>
        <p:txBody>
          <a:bodyPr>
            <a:noAutofit/>
          </a:bodyPr>
          <a:lstStyle>
            <a:lvl1pPr>
              <a:defRPr sz="4000"/>
            </a:lvl1pPr>
          </a:lstStyle>
          <a:p>
            <a:r>
              <a:rPr lang="en-US" dirty="0"/>
              <a:t>Click to edit Master title style</a:t>
            </a:r>
          </a:p>
        </p:txBody>
      </p:sp>
      <p:sp>
        <p:nvSpPr>
          <p:cNvPr id="2" name="Footer Placeholder 1"/>
          <p:cNvSpPr>
            <a:spLocks noGrp="1"/>
          </p:cNvSpPr>
          <p:nvPr>
            <p:ph type="ftr" sz="quarter" idx="14"/>
          </p:nvPr>
        </p:nvSpPr>
        <p:spPr/>
        <p:txBody>
          <a:bodyPr/>
          <a:lstStyle/>
          <a:p>
            <a:r>
              <a:rPr lang="en-US"/>
              <a:t>© Copyright 2019 BMC Software, Inc.</a:t>
            </a:r>
          </a:p>
        </p:txBody>
      </p:sp>
    </p:spTree>
    <p:custDataLst>
      <p:tags r:id="rId1"/>
    </p:custDataLst>
    <p:extLst>
      <p:ext uri="{BB962C8B-B14F-4D97-AF65-F5344CB8AC3E}">
        <p14:creationId xmlns:p14="http://schemas.microsoft.com/office/powerpoint/2010/main" val="2996990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Laptop on Left">
    <p:spTree>
      <p:nvGrpSpPr>
        <p:cNvPr id="1" name=""/>
        <p:cNvGrpSpPr/>
        <p:nvPr/>
      </p:nvGrpSpPr>
      <p:grpSpPr>
        <a:xfrm>
          <a:off x="0" y="0"/>
          <a:ext cx="0" cy="0"/>
          <a:chOff x="0" y="0"/>
          <a:chExt cx="0" cy="0"/>
        </a:xfrm>
      </p:grpSpPr>
      <p:pic>
        <p:nvPicPr>
          <p:cNvPr id="5" name="Picture 2" descr="MacBookPro-Mas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5659" y="1427202"/>
            <a:ext cx="8088523" cy="4813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Picture Placeholder 6"/>
          <p:cNvSpPr>
            <a:spLocks noGrp="1"/>
          </p:cNvSpPr>
          <p:nvPr>
            <p:ph type="pic" sz="quarter" idx="11"/>
          </p:nvPr>
        </p:nvSpPr>
        <p:spPr>
          <a:xfrm>
            <a:off x="54162" y="1741872"/>
            <a:ext cx="6034088" cy="3736975"/>
          </a:xfrm>
        </p:spPr>
        <p:txBody>
          <a:bodyPr/>
          <a:lstStyle/>
          <a:p>
            <a:endParaRPr lang="en-US"/>
          </a:p>
        </p:txBody>
      </p:sp>
      <p:sp>
        <p:nvSpPr>
          <p:cNvPr id="9" name="Content Placeholder 3"/>
          <p:cNvSpPr>
            <a:spLocks noGrp="1"/>
          </p:cNvSpPr>
          <p:nvPr>
            <p:ph sz="quarter" idx="13"/>
          </p:nvPr>
        </p:nvSpPr>
        <p:spPr>
          <a:xfrm>
            <a:off x="6936438" y="1888435"/>
            <a:ext cx="4866861" cy="3793908"/>
          </a:xfrm>
          <a:prstGeom prst="rect">
            <a:avLst/>
          </a:prstGeom>
        </p:spPr>
        <p:txBody>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a:xfrm>
            <a:off x="445991" y="165100"/>
            <a:ext cx="10515600" cy="1325563"/>
          </a:xfrm>
        </p:spPr>
        <p:txBody>
          <a:bodyPr/>
          <a:lstStyle/>
          <a:p>
            <a:r>
              <a:rPr lang="en-US" dirty="0"/>
              <a:t>Click to edit Master title style</a:t>
            </a:r>
          </a:p>
        </p:txBody>
      </p:sp>
      <p:sp>
        <p:nvSpPr>
          <p:cNvPr id="2" name="Footer Placeholder 1"/>
          <p:cNvSpPr>
            <a:spLocks noGrp="1"/>
          </p:cNvSpPr>
          <p:nvPr>
            <p:ph type="ftr" sz="quarter" idx="14"/>
          </p:nvPr>
        </p:nvSpPr>
        <p:spPr/>
        <p:txBody>
          <a:bodyPr/>
          <a:lstStyle/>
          <a:p>
            <a:r>
              <a:rPr lang="en-US"/>
              <a:t>© Copyright 2019 BMC Software, Inc.</a:t>
            </a:r>
          </a:p>
        </p:txBody>
      </p:sp>
    </p:spTree>
    <p:custDataLst>
      <p:tags r:id="rId1"/>
    </p:custDataLst>
    <p:extLst>
      <p:ext uri="{BB962C8B-B14F-4D97-AF65-F5344CB8AC3E}">
        <p14:creationId xmlns:p14="http://schemas.microsoft.com/office/powerpoint/2010/main" val="3404740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eople slide _dark background">
    <p:bg>
      <p:bgPr>
        <a:solidFill>
          <a:srgbClr val="313132"/>
        </a:solidFill>
        <a:effectLst/>
      </p:bgPr>
    </p:bg>
    <p:spTree>
      <p:nvGrpSpPr>
        <p:cNvPr id="1" name=""/>
        <p:cNvGrpSpPr/>
        <p:nvPr/>
      </p:nvGrpSpPr>
      <p:grpSpPr>
        <a:xfrm>
          <a:off x="0" y="0"/>
          <a:ext cx="0" cy="0"/>
          <a:chOff x="0" y="0"/>
          <a:chExt cx="0" cy="0"/>
        </a:xfrm>
      </p:grpSpPr>
      <p:sp>
        <p:nvSpPr>
          <p:cNvPr id="4" name="Picture Placeholder 28"/>
          <p:cNvSpPr>
            <a:spLocks noGrp="1"/>
          </p:cNvSpPr>
          <p:nvPr>
            <p:ph type="pic" sz="quarter" idx="50"/>
          </p:nvPr>
        </p:nvSpPr>
        <p:spPr>
          <a:xfrm>
            <a:off x="886390" y="2751160"/>
            <a:ext cx="1565247" cy="1520861"/>
          </a:xfrm>
          <a:prstGeom prst="ellipse">
            <a:avLst/>
          </a:prstGeom>
          <a:solidFill>
            <a:srgbClr val="FC8300"/>
          </a:solidFill>
          <a:ln w="76200" cap="sq">
            <a:solidFill>
              <a:schemeClr val="accent3"/>
            </a:solidFill>
            <a:miter lim="800000"/>
          </a:ln>
          <a:effectLst/>
        </p:spPr>
        <p:txBody>
          <a:bodyPr lIns="91436" tIns="60958" rIns="91436" bIns="60958" rtlCol="0">
            <a:noAutofit/>
          </a:bodyPr>
          <a:lstStyle>
            <a:lvl1pPr marL="0" indent="0" algn="ctr">
              <a:buFontTx/>
              <a:buNone/>
              <a:defRPr sz="1200">
                <a:solidFill>
                  <a:schemeClr val="bg1"/>
                </a:solidFill>
                <a:latin typeface="+mj-lt"/>
                <a:cs typeface="Arial" pitchFamily="34" charset="0"/>
              </a:defRPr>
            </a:lvl1pPr>
          </a:lstStyle>
          <a:p>
            <a:pPr lvl="0"/>
            <a:r>
              <a:rPr lang="en-US" noProof="0" dirty="0"/>
              <a:t>Drag picture to placeholder or click icon to add</a:t>
            </a:r>
            <a:endParaRPr lang="en-JM" noProof="0" dirty="0"/>
          </a:p>
        </p:txBody>
      </p:sp>
      <p:sp>
        <p:nvSpPr>
          <p:cNvPr id="5" name="Picture Placeholder 28"/>
          <p:cNvSpPr>
            <a:spLocks noGrp="1"/>
          </p:cNvSpPr>
          <p:nvPr>
            <p:ph type="pic" sz="quarter" idx="51"/>
          </p:nvPr>
        </p:nvSpPr>
        <p:spPr>
          <a:xfrm>
            <a:off x="3627381" y="2751160"/>
            <a:ext cx="1565247" cy="1520861"/>
          </a:xfrm>
          <a:prstGeom prst="ellipse">
            <a:avLst/>
          </a:prstGeom>
          <a:solidFill>
            <a:srgbClr val="FC8300"/>
          </a:solidFill>
          <a:ln w="76200" cap="sq">
            <a:solidFill>
              <a:schemeClr val="accent3"/>
            </a:solidFill>
            <a:miter lim="800000"/>
          </a:ln>
          <a:effectLst/>
        </p:spPr>
        <p:txBody>
          <a:bodyPr lIns="91436" tIns="60958" rIns="91436" bIns="60958" rtlCol="0">
            <a:noAutofit/>
          </a:bodyPr>
          <a:lstStyle>
            <a:lvl1pPr marL="0" indent="0" algn="ctr">
              <a:buFontTx/>
              <a:buNone/>
              <a:defRPr sz="1200">
                <a:solidFill>
                  <a:schemeClr val="bg1"/>
                </a:solidFill>
                <a:latin typeface="+mj-lt"/>
                <a:cs typeface="Arial" pitchFamily="34" charset="0"/>
              </a:defRPr>
            </a:lvl1pPr>
          </a:lstStyle>
          <a:p>
            <a:pPr lvl="0"/>
            <a:r>
              <a:rPr lang="en-US" noProof="0"/>
              <a:t>Drag picture to placeholder or click icon to add</a:t>
            </a:r>
            <a:endParaRPr lang="en-JM" noProof="0" dirty="0"/>
          </a:p>
        </p:txBody>
      </p:sp>
      <p:sp>
        <p:nvSpPr>
          <p:cNvPr id="6" name="Picture Placeholder 28"/>
          <p:cNvSpPr>
            <a:spLocks noGrp="1"/>
          </p:cNvSpPr>
          <p:nvPr>
            <p:ph type="pic" sz="quarter" idx="52"/>
          </p:nvPr>
        </p:nvSpPr>
        <p:spPr>
          <a:xfrm>
            <a:off x="6586535" y="2751160"/>
            <a:ext cx="1565247" cy="1520861"/>
          </a:xfrm>
          <a:prstGeom prst="ellipse">
            <a:avLst/>
          </a:prstGeom>
          <a:solidFill>
            <a:srgbClr val="FC8300"/>
          </a:solidFill>
          <a:ln w="76200" cap="sq">
            <a:solidFill>
              <a:schemeClr val="accent3"/>
            </a:solidFill>
            <a:miter lim="800000"/>
          </a:ln>
          <a:effectLst/>
        </p:spPr>
        <p:txBody>
          <a:bodyPr lIns="91436" tIns="60958" rIns="91436" bIns="60958" rtlCol="0">
            <a:noAutofit/>
          </a:bodyPr>
          <a:lstStyle>
            <a:lvl1pPr marL="0" indent="0" algn="ctr">
              <a:buFontTx/>
              <a:buNone/>
              <a:defRPr sz="1200">
                <a:solidFill>
                  <a:schemeClr val="bg1"/>
                </a:solidFill>
                <a:latin typeface="+mj-lt"/>
                <a:cs typeface="Arial" pitchFamily="34" charset="0"/>
              </a:defRPr>
            </a:lvl1pPr>
          </a:lstStyle>
          <a:p>
            <a:pPr lvl="0"/>
            <a:r>
              <a:rPr lang="en-US" noProof="0"/>
              <a:t>Drag picture to placeholder or click icon to add</a:t>
            </a:r>
            <a:endParaRPr lang="en-JM" noProof="0" dirty="0"/>
          </a:p>
        </p:txBody>
      </p:sp>
      <p:sp>
        <p:nvSpPr>
          <p:cNvPr id="9" name="Picture Placeholder 28"/>
          <p:cNvSpPr>
            <a:spLocks noGrp="1"/>
          </p:cNvSpPr>
          <p:nvPr>
            <p:ph type="pic" sz="quarter" idx="66"/>
          </p:nvPr>
        </p:nvSpPr>
        <p:spPr>
          <a:xfrm>
            <a:off x="9184083" y="2751160"/>
            <a:ext cx="1565247" cy="1520861"/>
          </a:xfrm>
          <a:prstGeom prst="ellipse">
            <a:avLst/>
          </a:prstGeom>
          <a:solidFill>
            <a:srgbClr val="FC8300"/>
          </a:solidFill>
          <a:ln w="76200" cap="sq">
            <a:solidFill>
              <a:schemeClr val="accent3"/>
            </a:solidFill>
            <a:miter lim="800000"/>
          </a:ln>
          <a:effectLst/>
        </p:spPr>
        <p:txBody>
          <a:bodyPr lIns="91436" tIns="60958" rIns="91436" bIns="60958" rtlCol="0">
            <a:noAutofit/>
          </a:bodyPr>
          <a:lstStyle>
            <a:lvl1pPr marL="0" indent="0" algn="ctr">
              <a:buFontTx/>
              <a:buNone/>
              <a:defRPr sz="1200">
                <a:solidFill>
                  <a:schemeClr val="bg1"/>
                </a:solidFill>
                <a:latin typeface="+mj-lt"/>
                <a:cs typeface="Arial" pitchFamily="34" charset="0"/>
              </a:defRPr>
            </a:lvl1pPr>
          </a:lstStyle>
          <a:p>
            <a:pPr lvl="0"/>
            <a:r>
              <a:rPr lang="en-US" noProof="0"/>
              <a:t>Drag picture to placeholder or click icon to add</a:t>
            </a:r>
            <a:endParaRPr lang="en-JM" noProof="0" dirty="0"/>
          </a:p>
        </p:txBody>
      </p:sp>
      <p:sp>
        <p:nvSpPr>
          <p:cNvPr id="8" name="Content Placeholder 3"/>
          <p:cNvSpPr>
            <a:spLocks noGrp="1"/>
          </p:cNvSpPr>
          <p:nvPr>
            <p:ph sz="quarter" idx="11"/>
          </p:nvPr>
        </p:nvSpPr>
        <p:spPr>
          <a:xfrm>
            <a:off x="487017" y="1485901"/>
            <a:ext cx="10702925" cy="1357384"/>
          </a:xfrm>
          <a:prstGeom prst="rect">
            <a:avLst/>
          </a:prstGeom>
        </p:spPr>
        <p:txBody>
          <a:bodyPr/>
          <a:lstStyle>
            <a:lvl1pPr marL="0" indent="0">
              <a:buNone/>
              <a:defRPr>
                <a:solidFill>
                  <a:schemeClr val="tx1"/>
                </a:solidFill>
              </a:defRPr>
            </a:lvl1pPr>
            <a:lvl2pPr marL="457107" indent="0">
              <a:buNone/>
              <a:defRPr/>
            </a:lvl2pPr>
          </a:lstStyle>
          <a:p>
            <a:pPr lvl="0"/>
            <a:r>
              <a:rPr lang="en-US" dirty="0"/>
              <a:t>Edit Master text styles</a:t>
            </a:r>
          </a:p>
        </p:txBody>
      </p:sp>
      <p:sp>
        <p:nvSpPr>
          <p:cNvPr id="10" name="Text Placeholder 2"/>
          <p:cNvSpPr>
            <a:spLocks noGrp="1"/>
          </p:cNvSpPr>
          <p:nvPr>
            <p:ph type="body" sz="quarter" idx="68" hasCustomPrompt="1"/>
          </p:nvPr>
        </p:nvSpPr>
        <p:spPr>
          <a:xfrm>
            <a:off x="618699" y="4866422"/>
            <a:ext cx="2047164" cy="901436"/>
          </a:xfrm>
        </p:spPr>
        <p:txBody>
          <a:bodyPr>
            <a:normAutofit/>
          </a:bodyPr>
          <a:lstStyle>
            <a:lvl1pPr algn="ctr">
              <a:defRPr sz="1400">
                <a:solidFill>
                  <a:schemeClr val="tx1"/>
                </a:solidFill>
              </a:defRPr>
            </a:lvl1pPr>
          </a:lstStyle>
          <a:p>
            <a:pPr lvl="0"/>
            <a:r>
              <a:rPr lang="en-US" dirty="0"/>
              <a:t>Additional text if needed</a:t>
            </a:r>
          </a:p>
        </p:txBody>
      </p:sp>
      <p:sp>
        <p:nvSpPr>
          <p:cNvPr id="11" name="Text Placeholder 2"/>
          <p:cNvSpPr>
            <a:spLocks noGrp="1"/>
          </p:cNvSpPr>
          <p:nvPr>
            <p:ph type="body" sz="quarter" idx="69" hasCustomPrompt="1"/>
          </p:nvPr>
        </p:nvSpPr>
        <p:spPr>
          <a:xfrm>
            <a:off x="3345977" y="4384064"/>
            <a:ext cx="2047164" cy="457502"/>
          </a:xfrm>
        </p:spPr>
        <p:txBody>
          <a:bodyPr>
            <a:normAutofit/>
          </a:bodyPr>
          <a:lstStyle>
            <a:lvl1pPr algn="ctr">
              <a:defRPr sz="1800">
                <a:solidFill>
                  <a:srgbClr val="FC8300"/>
                </a:solidFill>
              </a:defRPr>
            </a:lvl1pPr>
          </a:lstStyle>
          <a:p>
            <a:pPr lvl="0"/>
            <a:r>
              <a:rPr lang="en-US" dirty="0" err="1"/>
              <a:t>Firstname</a:t>
            </a:r>
            <a:r>
              <a:rPr lang="en-US" dirty="0"/>
              <a:t> </a:t>
            </a:r>
            <a:r>
              <a:rPr lang="en-US" dirty="0" err="1"/>
              <a:t>Lastname</a:t>
            </a:r>
            <a:endParaRPr lang="en-US" dirty="0"/>
          </a:p>
        </p:txBody>
      </p:sp>
      <p:sp>
        <p:nvSpPr>
          <p:cNvPr id="12" name="Text Placeholder 2"/>
          <p:cNvSpPr>
            <a:spLocks noGrp="1"/>
          </p:cNvSpPr>
          <p:nvPr>
            <p:ph type="body" sz="quarter" idx="70" hasCustomPrompt="1"/>
          </p:nvPr>
        </p:nvSpPr>
        <p:spPr>
          <a:xfrm>
            <a:off x="3345977" y="4866422"/>
            <a:ext cx="2047164" cy="924325"/>
          </a:xfrm>
        </p:spPr>
        <p:txBody>
          <a:bodyPr>
            <a:normAutofit/>
          </a:bodyPr>
          <a:lstStyle>
            <a:lvl1pPr algn="ctr">
              <a:defRPr sz="1400">
                <a:solidFill>
                  <a:schemeClr val="tx1"/>
                </a:solidFill>
              </a:defRPr>
            </a:lvl1pPr>
          </a:lstStyle>
          <a:p>
            <a:pPr lvl="0"/>
            <a:r>
              <a:rPr lang="en-US" dirty="0"/>
              <a:t>Additional text if needed</a:t>
            </a:r>
          </a:p>
        </p:txBody>
      </p:sp>
      <p:sp>
        <p:nvSpPr>
          <p:cNvPr id="13" name="Text Placeholder 2"/>
          <p:cNvSpPr>
            <a:spLocks noGrp="1"/>
          </p:cNvSpPr>
          <p:nvPr>
            <p:ph type="body" sz="quarter" idx="71" hasCustomPrompt="1"/>
          </p:nvPr>
        </p:nvSpPr>
        <p:spPr>
          <a:xfrm>
            <a:off x="6328013" y="4384064"/>
            <a:ext cx="2047164" cy="457502"/>
          </a:xfrm>
        </p:spPr>
        <p:txBody>
          <a:bodyPr>
            <a:normAutofit/>
          </a:bodyPr>
          <a:lstStyle>
            <a:lvl1pPr algn="ctr">
              <a:defRPr sz="1800">
                <a:solidFill>
                  <a:srgbClr val="FC8300"/>
                </a:solidFill>
              </a:defRPr>
            </a:lvl1pPr>
          </a:lstStyle>
          <a:p>
            <a:pPr lvl="0"/>
            <a:r>
              <a:rPr lang="en-US" dirty="0" err="1"/>
              <a:t>Firstname</a:t>
            </a:r>
            <a:r>
              <a:rPr lang="en-US" dirty="0"/>
              <a:t> </a:t>
            </a:r>
            <a:r>
              <a:rPr lang="en-US" dirty="0" err="1"/>
              <a:t>Lastname</a:t>
            </a:r>
            <a:endParaRPr lang="en-US" dirty="0"/>
          </a:p>
        </p:txBody>
      </p:sp>
      <p:sp>
        <p:nvSpPr>
          <p:cNvPr id="14" name="Text Placeholder 2"/>
          <p:cNvSpPr>
            <a:spLocks noGrp="1"/>
          </p:cNvSpPr>
          <p:nvPr>
            <p:ph type="body" sz="quarter" idx="72" hasCustomPrompt="1"/>
          </p:nvPr>
        </p:nvSpPr>
        <p:spPr>
          <a:xfrm>
            <a:off x="6328013" y="4866422"/>
            <a:ext cx="2047164" cy="924325"/>
          </a:xfrm>
        </p:spPr>
        <p:txBody>
          <a:bodyPr>
            <a:normAutofit/>
          </a:bodyPr>
          <a:lstStyle>
            <a:lvl1pPr algn="ctr">
              <a:defRPr sz="1400">
                <a:solidFill>
                  <a:schemeClr val="tx1"/>
                </a:solidFill>
              </a:defRPr>
            </a:lvl1pPr>
          </a:lstStyle>
          <a:p>
            <a:pPr lvl="0"/>
            <a:r>
              <a:rPr lang="en-US" dirty="0"/>
              <a:t>Additional text if needed</a:t>
            </a:r>
          </a:p>
        </p:txBody>
      </p:sp>
      <p:sp>
        <p:nvSpPr>
          <p:cNvPr id="15" name="Text Placeholder 2"/>
          <p:cNvSpPr>
            <a:spLocks noGrp="1"/>
          </p:cNvSpPr>
          <p:nvPr>
            <p:ph type="body" sz="quarter" idx="73" hasCustomPrompt="1"/>
          </p:nvPr>
        </p:nvSpPr>
        <p:spPr>
          <a:xfrm>
            <a:off x="8982503" y="4384064"/>
            <a:ext cx="2047164" cy="457502"/>
          </a:xfrm>
        </p:spPr>
        <p:txBody>
          <a:bodyPr>
            <a:normAutofit/>
          </a:bodyPr>
          <a:lstStyle>
            <a:lvl1pPr algn="ctr">
              <a:defRPr sz="1800">
                <a:solidFill>
                  <a:srgbClr val="FC8300"/>
                </a:solidFill>
              </a:defRPr>
            </a:lvl1pPr>
          </a:lstStyle>
          <a:p>
            <a:pPr lvl="0"/>
            <a:r>
              <a:rPr lang="en-US" dirty="0" err="1"/>
              <a:t>Firstname</a:t>
            </a:r>
            <a:r>
              <a:rPr lang="en-US" dirty="0"/>
              <a:t> </a:t>
            </a:r>
            <a:r>
              <a:rPr lang="en-US" dirty="0" err="1"/>
              <a:t>Lastname</a:t>
            </a:r>
            <a:endParaRPr lang="en-US" dirty="0"/>
          </a:p>
        </p:txBody>
      </p:sp>
      <p:sp>
        <p:nvSpPr>
          <p:cNvPr id="16" name="Text Placeholder 2"/>
          <p:cNvSpPr>
            <a:spLocks noGrp="1"/>
          </p:cNvSpPr>
          <p:nvPr>
            <p:ph type="body" sz="quarter" idx="74" hasCustomPrompt="1"/>
          </p:nvPr>
        </p:nvSpPr>
        <p:spPr>
          <a:xfrm>
            <a:off x="8982503" y="4866422"/>
            <a:ext cx="2047164" cy="924325"/>
          </a:xfrm>
        </p:spPr>
        <p:txBody>
          <a:bodyPr>
            <a:normAutofit/>
          </a:bodyPr>
          <a:lstStyle>
            <a:lvl1pPr algn="ctr">
              <a:defRPr sz="1400">
                <a:solidFill>
                  <a:schemeClr val="tx1"/>
                </a:solidFill>
              </a:defRPr>
            </a:lvl1pPr>
          </a:lstStyle>
          <a:p>
            <a:pPr lvl="0"/>
            <a:r>
              <a:rPr lang="en-US" dirty="0"/>
              <a:t>Additional text if needed</a:t>
            </a:r>
          </a:p>
        </p:txBody>
      </p:sp>
      <p:sp>
        <p:nvSpPr>
          <p:cNvPr id="2" name="Title 1"/>
          <p:cNvSpPr>
            <a:spLocks noGrp="1"/>
          </p:cNvSpPr>
          <p:nvPr>
            <p:ph type="title"/>
          </p:nvPr>
        </p:nvSpPr>
        <p:spPr>
          <a:xfrm>
            <a:off x="472107" y="419795"/>
            <a:ext cx="10702925" cy="1571784"/>
          </a:xfrm>
        </p:spPr>
        <p:txBody>
          <a:bodyPr anchor="t"/>
          <a:lstStyle>
            <a:lvl1pPr>
              <a:defRPr>
                <a:solidFill>
                  <a:schemeClr val="tx1"/>
                </a:solidFill>
              </a:defRPr>
            </a:lvl1pPr>
          </a:lstStyle>
          <a:p>
            <a:r>
              <a:rPr lang="en-US" dirty="0"/>
              <a:t>Click to edit Master title style</a:t>
            </a:r>
          </a:p>
        </p:txBody>
      </p:sp>
      <p:sp>
        <p:nvSpPr>
          <p:cNvPr id="23" name="Text Placeholder 22"/>
          <p:cNvSpPr>
            <a:spLocks noGrp="1"/>
          </p:cNvSpPr>
          <p:nvPr>
            <p:ph type="body" sz="quarter" idx="75" hasCustomPrompt="1"/>
          </p:nvPr>
        </p:nvSpPr>
        <p:spPr>
          <a:xfrm>
            <a:off x="618699" y="4384064"/>
            <a:ext cx="2046288" cy="482358"/>
          </a:xfrm>
        </p:spPr>
        <p:txBody>
          <a:bodyPr>
            <a:normAutofit/>
          </a:bodyPr>
          <a:lstStyle>
            <a:lvl1pPr>
              <a:defRPr lang="en-US" sz="1800" b="1" kern="1200" dirty="0" smtClean="0">
                <a:solidFill>
                  <a:srgbClr val="FC8300"/>
                </a:solidFill>
                <a:latin typeface="+mn-lt"/>
                <a:ea typeface="+mn-ea"/>
                <a:cs typeface="+mn-cs"/>
              </a:defRPr>
            </a:lvl1pPr>
            <a:lvl2pPr>
              <a:defRPr/>
            </a:lvl2pPr>
            <a:lvl4pPr marL="1371314" indent="0">
              <a:buNone/>
              <a:defRPr/>
            </a:lvl4pPr>
          </a:lstStyle>
          <a:p>
            <a:pPr marL="0" lvl="0" indent="0" algn="ctr" defTabSz="457101" rtl="0" eaLnBrk="1" latinLnBrk="0" hangingPunct="1">
              <a:spcBef>
                <a:spcPct val="20000"/>
              </a:spcBef>
              <a:buFont typeface="Arial"/>
              <a:buNone/>
            </a:pPr>
            <a:r>
              <a:rPr lang="en-US" dirty="0" err="1"/>
              <a:t>Firstname</a:t>
            </a:r>
            <a:r>
              <a:rPr lang="en-US" dirty="0"/>
              <a:t> </a:t>
            </a:r>
            <a:r>
              <a:rPr lang="en-US" dirty="0" err="1"/>
              <a:t>Lastname</a:t>
            </a:r>
            <a:endParaRPr lang="en-US" dirty="0"/>
          </a:p>
        </p:txBody>
      </p:sp>
      <p:sp>
        <p:nvSpPr>
          <p:cNvPr id="3" name="Footer Placeholder 2"/>
          <p:cNvSpPr>
            <a:spLocks noGrp="1"/>
          </p:cNvSpPr>
          <p:nvPr>
            <p:ph type="ftr" sz="quarter" idx="76"/>
          </p:nvPr>
        </p:nvSpPr>
        <p:spPr/>
        <p:txBody>
          <a:bodyPr/>
          <a:lstStyle/>
          <a:p>
            <a:r>
              <a:rPr lang="en-US"/>
              <a:t>© Copyright 2019 BMC Software, Inc.</a:t>
            </a:r>
          </a:p>
        </p:txBody>
      </p:sp>
    </p:spTree>
    <p:extLst>
      <p:ext uri="{BB962C8B-B14F-4D97-AF65-F5344CB8AC3E}">
        <p14:creationId xmlns:p14="http://schemas.microsoft.com/office/powerpoint/2010/main" val="224599147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vider Page Option 1">
    <p:bg>
      <p:bgPr>
        <a:blipFill>
          <a:blip r:embed="rId2" cstate="screen">
            <a:alphaModFix amt="99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 y="3442834"/>
            <a:ext cx="12192001" cy="3435506"/>
          </a:xfrm>
          <a:prstGeom prst="rect">
            <a:avLst/>
          </a:prstGeom>
          <a:solidFill>
            <a:schemeClr val="bg2">
              <a:lumMod val="1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Title 23"/>
          <p:cNvSpPr>
            <a:spLocks noGrp="1"/>
          </p:cNvSpPr>
          <p:nvPr>
            <p:ph type="title"/>
          </p:nvPr>
        </p:nvSpPr>
        <p:spPr>
          <a:xfrm>
            <a:off x="555552" y="4476375"/>
            <a:ext cx="10866783" cy="1770699"/>
          </a:xfrm>
        </p:spPr>
        <p:txBody>
          <a:bodyPr lIns="0" anchor="t">
            <a:normAutofit/>
          </a:bodyPr>
          <a:lstStyle>
            <a:lvl1pPr>
              <a:lnSpc>
                <a:spcPct val="90000"/>
              </a:lnSpc>
              <a:defRPr sz="5600"/>
            </a:lvl1pPr>
          </a:lstStyle>
          <a:p>
            <a:r>
              <a:rPr lang="en-US" dirty="0"/>
              <a:t>Click to edit Master title style</a:t>
            </a:r>
          </a:p>
        </p:txBody>
      </p:sp>
      <p:sp>
        <p:nvSpPr>
          <p:cNvPr id="22" name="Text Placeholder 16"/>
          <p:cNvSpPr>
            <a:spLocks noGrp="1"/>
          </p:cNvSpPr>
          <p:nvPr>
            <p:ph type="body" sz="quarter" idx="12"/>
          </p:nvPr>
        </p:nvSpPr>
        <p:spPr>
          <a:xfrm>
            <a:off x="571500" y="3579906"/>
            <a:ext cx="10850835" cy="896469"/>
          </a:xfrm>
        </p:spPr>
        <p:txBody>
          <a:bodyPr lIns="0" tIns="0" bIns="0" anchor="b">
            <a:noAutofit/>
          </a:bodyPr>
          <a:lstStyle>
            <a:lvl1pPr>
              <a:defRPr sz="4000">
                <a:solidFill>
                  <a:schemeClr val="bg1">
                    <a:alpha val="50000"/>
                  </a:schemeClr>
                </a:solidFill>
              </a:defRPr>
            </a:lvl1pPr>
            <a:lvl2pPr marL="457107" indent="0">
              <a:buNone/>
              <a:defRPr sz="6600"/>
            </a:lvl2pPr>
            <a:lvl3pPr>
              <a:defRPr sz="6600"/>
            </a:lvl3pPr>
            <a:lvl4pPr>
              <a:defRPr sz="6600"/>
            </a:lvl4pPr>
            <a:lvl5pPr>
              <a:defRPr sz="6600"/>
            </a:lvl5pPr>
          </a:lstStyle>
          <a:p>
            <a:pPr lvl="0"/>
            <a:r>
              <a:rPr lang="en-US" dirty="0"/>
              <a:t>Edit</a:t>
            </a:r>
          </a:p>
        </p:txBody>
      </p:sp>
      <p:sp>
        <p:nvSpPr>
          <p:cNvPr id="2" name="Footer Placeholder 1"/>
          <p:cNvSpPr>
            <a:spLocks noGrp="1"/>
          </p:cNvSpPr>
          <p:nvPr>
            <p:ph type="ftr" sz="quarter" idx="13"/>
          </p:nvPr>
        </p:nvSpPr>
        <p:spPr/>
        <p:txBody>
          <a:bodyPr/>
          <a:lstStyle/>
          <a:p>
            <a:r>
              <a:rPr lang="en-US"/>
              <a:t>© Copyright 2019 BMC Software, Inc.</a:t>
            </a:r>
          </a:p>
        </p:txBody>
      </p:sp>
    </p:spTree>
    <p:extLst>
      <p:ext uri="{BB962C8B-B14F-4D97-AF65-F5344CB8AC3E}">
        <p14:creationId xmlns:p14="http://schemas.microsoft.com/office/powerpoint/2010/main" val="285943395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Divider Page Option 1">
    <p:bg>
      <p:bgPr>
        <a:solidFill>
          <a:schemeClr val="tx2"/>
        </a:solidFill>
        <a:effectLst/>
      </p:bgPr>
    </p:bg>
    <p:spTree>
      <p:nvGrpSpPr>
        <p:cNvPr id="1" name=""/>
        <p:cNvGrpSpPr/>
        <p:nvPr/>
      </p:nvGrpSpPr>
      <p:grpSpPr>
        <a:xfrm>
          <a:off x="0" y="0"/>
          <a:ext cx="0" cy="0"/>
          <a:chOff x="0" y="0"/>
          <a:chExt cx="0" cy="0"/>
        </a:xfrm>
      </p:grpSpPr>
      <p:sp>
        <p:nvSpPr>
          <p:cNvPr id="24" name="Title 23"/>
          <p:cNvSpPr>
            <a:spLocks noGrp="1"/>
          </p:cNvSpPr>
          <p:nvPr>
            <p:ph type="title"/>
          </p:nvPr>
        </p:nvSpPr>
        <p:spPr>
          <a:xfrm>
            <a:off x="555552" y="919371"/>
            <a:ext cx="10866783" cy="2384012"/>
          </a:xfrm>
        </p:spPr>
        <p:txBody>
          <a:bodyPr lIns="0" anchor="b">
            <a:normAutofit/>
          </a:bodyPr>
          <a:lstStyle>
            <a:lvl1pPr>
              <a:lnSpc>
                <a:spcPct val="90000"/>
              </a:lnSpc>
              <a:defRPr sz="5600"/>
            </a:lvl1pPr>
          </a:lstStyle>
          <a:p>
            <a:r>
              <a:rPr lang="en-US" dirty="0"/>
              <a:t>Click to edit Master title style</a:t>
            </a:r>
          </a:p>
        </p:txBody>
      </p:sp>
      <p:sp>
        <p:nvSpPr>
          <p:cNvPr id="22" name="Text Placeholder 16"/>
          <p:cNvSpPr>
            <a:spLocks noGrp="1"/>
          </p:cNvSpPr>
          <p:nvPr>
            <p:ph type="body" sz="quarter" idx="12"/>
          </p:nvPr>
        </p:nvSpPr>
        <p:spPr>
          <a:xfrm>
            <a:off x="571500" y="3579906"/>
            <a:ext cx="10850835" cy="2408420"/>
          </a:xfrm>
        </p:spPr>
        <p:txBody>
          <a:bodyPr lIns="0" tIns="0" bIns="0" anchor="t">
            <a:noAutofit/>
          </a:bodyPr>
          <a:lstStyle>
            <a:lvl1pPr>
              <a:defRPr sz="4000">
                <a:solidFill>
                  <a:schemeClr val="bg1"/>
                </a:solidFill>
              </a:defRPr>
            </a:lvl1pPr>
            <a:lvl2pPr marL="457107" indent="0">
              <a:buNone/>
              <a:defRPr sz="6600"/>
            </a:lvl2pPr>
            <a:lvl3pPr>
              <a:defRPr sz="6600"/>
            </a:lvl3pPr>
            <a:lvl4pPr>
              <a:defRPr sz="6600"/>
            </a:lvl4pPr>
            <a:lvl5pPr>
              <a:defRPr sz="6600"/>
            </a:lvl5pPr>
          </a:lstStyle>
          <a:p>
            <a:pPr lvl="0"/>
            <a:r>
              <a:rPr lang="en-US" dirty="0"/>
              <a:t>Edit</a:t>
            </a:r>
          </a:p>
        </p:txBody>
      </p:sp>
    </p:spTree>
    <p:extLst>
      <p:ext uri="{BB962C8B-B14F-4D97-AF65-F5344CB8AC3E}">
        <p14:creationId xmlns:p14="http://schemas.microsoft.com/office/powerpoint/2010/main" val="222236462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Divider Page Option 2">
    <p:spTree>
      <p:nvGrpSpPr>
        <p:cNvPr id="1" name=""/>
        <p:cNvGrpSpPr/>
        <p:nvPr/>
      </p:nvGrpSpPr>
      <p:grpSpPr>
        <a:xfrm>
          <a:off x="0" y="0"/>
          <a:ext cx="0" cy="0"/>
          <a:chOff x="0" y="0"/>
          <a:chExt cx="0" cy="0"/>
        </a:xfrm>
      </p:grpSpPr>
      <p:sp>
        <p:nvSpPr>
          <p:cNvPr id="13" name="Rectangle 12"/>
          <p:cNvSpPr/>
          <p:nvPr/>
        </p:nvSpPr>
        <p:spPr>
          <a:xfrm>
            <a:off x="4053544" y="3442834"/>
            <a:ext cx="4050792" cy="3415166"/>
          </a:xfrm>
          <a:prstGeom prst="rect">
            <a:avLst/>
          </a:prstGeom>
          <a:solidFill>
            <a:srgbClr val="90C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Picture Placeholder 11"/>
          <p:cNvSpPr>
            <a:spLocks noGrp="1"/>
          </p:cNvSpPr>
          <p:nvPr>
            <p:ph type="pic" sz="quarter" idx="10"/>
          </p:nvPr>
        </p:nvSpPr>
        <p:spPr>
          <a:xfrm>
            <a:off x="0" y="0"/>
            <a:ext cx="12192000" cy="3448150"/>
          </a:xfrm>
        </p:spPr>
        <p:txBody>
          <a:bodyPr/>
          <a:lstStyle/>
          <a:p>
            <a:endParaRPr lang="en-US"/>
          </a:p>
        </p:txBody>
      </p:sp>
      <p:sp>
        <p:nvSpPr>
          <p:cNvPr id="2" name="Rectangle 1"/>
          <p:cNvSpPr/>
          <p:nvPr/>
        </p:nvSpPr>
        <p:spPr>
          <a:xfrm>
            <a:off x="8101866" y="3442834"/>
            <a:ext cx="4087368" cy="3415166"/>
          </a:xfrm>
          <a:prstGeom prst="rect">
            <a:avLst/>
          </a:prstGeom>
          <a:solidFill>
            <a:srgbClr val="00B4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Rectangle 2"/>
          <p:cNvSpPr/>
          <p:nvPr/>
        </p:nvSpPr>
        <p:spPr>
          <a:xfrm>
            <a:off x="-32073" y="3442834"/>
            <a:ext cx="4087368" cy="3435506"/>
          </a:xfrm>
          <a:prstGeom prst="rect">
            <a:avLst/>
          </a:prstGeom>
          <a:solidFill>
            <a:srgbClr val="FF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Text Placeholder 14"/>
          <p:cNvSpPr>
            <a:spLocks noGrp="1"/>
          </p:cNvSpPr>
          <p:nvPr>
            <p:ph type="body" sz="quarter" idx="11"/>
          </p:nvPr>
        </p:nvSpPr>
        <p:spPr>
          <a:xfrm>
            <a:off x="435935" y="5102211"/>
            <a:ext cx="3317358" cy="1100179"/>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17" name="Text Placeholder 16"/>
          <p:cNvSpPr>
            <a:spLocks noGrp="1"/>
          </p:cNvSpPr>
          <p:nvPr>
            <p:ph type="body" sz="quarter" idx="12"/>
          </p:nvPr>
        </p:nvSpPr>
        <p:spPr>
          <a:xfrm>
            <a:off x="435933" y="4102824"/>
            <a:ext cx="3317359" cy="999387"/>
          </a:xfrm>
        </p:spPr>
        <p:txBody>
          <a:bodyPr>
            <a:noAutofit/>
          </a:bodyPr>
          <a:lstStyle>
            <a:lvl1pPr>
              <a:defRPr sz="4800"/>
            </a:lvl1pPr>
            <a:lvl2pPr marL="457107" indent="0">
              <a:buNone/>
              <a:defRPr sz="6600"/>
            </a:lvl2pPr>
            <a:lvl3pPr>
              <a:defRPr sz="6600"/>
            </a:lvl3pPr>
            <a:lvl4pPr>
              <a:defRPr sz="6600"/>
            </a:lvl4pPr>
            <a:lvl5pPr>
              <a:defRPr sz="6600"/>
            </a:lvl5pPr>
          </a:lstStyle>
          <a:p>
            <a:pPr lvl="0"/>
            <a:r>
              <a:rPr lang="en-US" dirty="0"/>
              <a:t>Edit</a:t>
            </a:r>
          </a:p>
        </p:txBody>
      </p:sp>
      <p:sp>
        <p:nvSpPr>
          <p:cNvPr id="18" name="Text Placeholder 14"/>
          <p:cNvSpPr>
            <a:spLocks noGrp="1"/>
          </p:cNvSpPr>
          <p:nvPr>
            <p:ph type="body" sz="quarter" idx="13"/>
          </p:nvPr>
        </p:nvSpPr>
        <p:spPr>
          <a:xfrm>
            <a:off x="4361527" y="5102211"/>
            <a:ext cx="3429603" cy="1100179"/>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19" name="Text Placeholder 16"/>
          <p:cNvSpPr>
            <a:spLocks noGrp="1"/>
          </p:cNvSpPr>
          <p:nvPr>
            <p:ph type="body" sz="quarter" idx="14"/>
          </p:nvPr>
        </p:nvSpPr>
        <p:spPr>
          <a:xfrm>
            <a:off x="4361526" y="4102824"/>
            <a:ext cx="3429604" cy="999387"/>
          </a:xfrm>
        </p:spPr>
        <p:txBody>
          <a:bodyPr>
            <a:noAutofit/>
          </a:bodyPr>
          <a:lstStyle>
            <a:lvl1pPr>
              <a:defRPr sz="4800"/>
            </a:lvl1pPr>
            <a:lvl2pPr marL="457107" indent="0">
              <a:buNone/>
              <a:defRPr sz="6600"/>
            </a:lvl2pPr>
            <a:lvl3pPr>
              <a:defRPr sz="6600"/>
            </a:lvl3pPr>
            <a:lvl4pPr>
              <a:defRPr sz="6600"/>
            </a:lvl4pPr>
            <a:lvl5pPr>
              <a:defRPr sz="6600"/>
            </a:lvl5pPr>
          </a:lstStyle>
          <a:p>
            <a:pPr lvl="0"/>
            <a:r>
              <a:rPr lang="en-US" dirty="0"/>
              <a:t>Edit</a:t>
            </a:r>
          </a:p>
        </p:txBody>
      </p:sp>
      <p:sp>
        <p:nvSpPr>
          <p:cNvPr id="20" name="Text Placeholder 14"/>
          <p:cNvSpPr>
            <a:spLocks noGrp="1"/>
          </p:cNvSpPr>
          <p:nvPr>
            <p:ph type="body" sz="quarter" idx="15"/>
          </p:nvPr>
        </p:nvSpPr>
        <p:spPr>
          <a:xfrm>
            <a:off x="8431983" y="5102211"/>
            <a:ext cx="3429603" cy="1100179"/>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21" name="Text Placeholder 16"/>
          <p:cNvSpPr>
            <a:spLocks noGrp="1"/>
          </p:cNvSpPr>
          <p:nvPr>
            <p:ph type="body" sz="quarter" idx="16"/>
          </p:nvPr>
        </p:nvSpPr>
        <p:spPr>
          <a:xfrm>
            <a:off x="8431982" y="4102824"/>
            <a:ext cx="3429604" cy="999387"/>
          </a:xfrm>
        </p:spPr>
        <p:txBody>
          <a:bodyPr>
            <a:noAutofit/>
          </a:bodyPr>
          <a:lstStyle>
            <a:lvl1pPr>
              <a:defRPr sz="4800"/>
            </a:lvl1pPr>
            <a:lvl2pPr marL="457107" indent="0">
              <a:buNone/>
              <a:defRPr sz="6600"/>
            </a:lvl2pPr>
            <a:lvl3pPr>
              <a:defRPr sz="6600"/>
            </a:lvl3pPr>
            <a:lvl4pPr>
              <a:defRPr sz="6600"/>
            </a:lvl4pPr>
            <a:lvl5pPr>
              <a:defRPr sz="6600"/>
            </a:lvl5pPr>
          </a:lstStyle>
          <a:p>
            <a:pPr lvl="0"/>
            <a:r>
              <a:rPr lang="en-US" dirty="0"/>
              <a:t>Edit</a:t>
            </a:r>
          </a:p>
        </p:txBody>
      </p:sp>
      <p:sp>
        <p:nvSpPr>
          <p:cNvPr id="24" name="Title 23"/>
          <p:cNvSpPr>
            <a:spLocks noGrp="1"/>
          </p:cNvSpPr>
          <p:nvPr>
            <p:ph type="title"/>
          </p:nvPr>
        </p:nvSpPr>
        <p:spPr>
          <a:xfrm>
            <a:off x="555552" y="595424"/>
            <a:ext cx="10866783" cy="2344926"/>
          </a:xfrm>
        </p:spPr>
        <p:txBody>
          <a:bodyPr lIns="0" anchor="b">
            <a:normAutofit/>
          </a:bodyPr>
          <a:lstStyle>
            <a:lvl1pPr>
              <a:lnSpc>
                <a:spcPct val="90000"/>
              </a:lnSpc>
              <a:defRPr sz="5600"/>
            </a:lvl1pPr>
          </a:lstStyle>
          <a:p>
            <a:r>
              <a:rPr lang="en-US" dirty="0"/>
              <a:t>Click to edit Master title style</a:t>
            </a:r>
          </a:p>
        </p:txBody>
      </p:sp>
    </p:spTree>
    <p:extLst>
      <p:ext uri="{BB962C8B-B14F-4D97-AF65-F5344CB8AC3E}">
        <p14:creationId xmlns:p14="http://schemas.microsoft.com/office/powerpoint/2010/main" val="16267561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Divider Page Option 3">
    <p:spTree>
      <p:nvGrpSpPr>
        <p:cNvPr id="1" name=""/>
        <p:cNvGrpSpPr/>
        <p:nvPr/>
      </p:nvGrpSpPr>
      <p:grpSpPr>
        <a:xfrm>
          <a:off x="0" y="0"/>
          <a:ext cx="0" cy="0"/>
          <a:chOff x="0" y="0"/>
          <a:chExt cx="0" cy="0"/>
        </a:xfrm>
      </p:grpSpPr>
      <p:sp>
        <p:nvSpPr>
          <p:cNvPr id="13" name="Rectangle 12"/>
          <p:cNvSpPr/>
          <p:nvPr/>
        </p:nvSpPr>
        <p:spPr>
          <a:xfrm>
            <a:off x="0" y="3442834"/>
            <a:ext cx="6108804" cy="3429000"/>
          </a:xfrm>
          <a:prstGeom prst="rect">
            <a:avLst/>
          </a:prstGeom>
          <a:solidFill>
            <a:srgbClr val="FF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Picture Placeholder 11"/>
          <p:cNvSpPr>
            <a:spLocks noGrp="1"/>
          </p:cNvSpPr>
          <p:nvPr>
            <p:ph type="pic" sz="quarter" idx="10"/>
          </p:nvPr>
        </p:nvSpPr>
        <p:spPr>
          <a:xfrm>
            <a:off x="-11952" y="-7036"/>
            <a:ext cx="6120756" cy="3449870"/>
          </a:xfrm>
        </p:spPr>
        <p:txBody>
          <a:bodyPr/>
          <a:lstStyle/>
          <a:p>
            <a:endParaRPr lang="en-US"/>
          </a:p>
        </p:txBody>
      </p:sp>
      <p:sp>
        <p:nvSpPr>
          <p:cNvPr id="2" name="Rectangle 1"/>
          <p:cNvSpPr/>
          <p:nvPr/>
        </p:nvSpPr>
        <p:spPr>
          <a:xfrm>
            <a:off x="6108804" y="3442834"/>
            <a:ext cx="6080430" cy="3429000"/>
          </a:xfrm>
          <a:prstGeom prst="rect">
            <a:avLst/>
          </a:prstGeom>
          <a:solidFill>
            <a:srgbClr val="00B4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Text Placeholder 14"/>
          <p:cNvSpPr>
            <a:spLocks noGrp="1"/>
          </p:cNvSpPr>
          <p:nvPr>
            <p:ph type="body" sz="quarter" idx="11"/>
          </p:nvPr>
        </p:nvSpPr>
        <p:spPr>
          <a:xfrm>
            <a:off x="435934" y="5102211"/>
            <a:ext cx="5089941" cy="1100179"/>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17" name="Text Placeholder 16"/>
          <p:cNvSpPr>
            <a:spLocks noGrp="1"/>
          </p:cNvSpPr>
          <p:nvPr>
            <p:ph type="body" sz="quarter" idx="12"/>
          </p:nvPr>
        </p:nvSpPr>
        <p:spPr>
          <a:xfrm>
            <a:off x="435933" y="4102824"/>
            <a:ext cx="5089943" cy="999387"/>
          </a:xfrm>
        </p:spPr>
        <p:txBody>
          <a:bodyPr>
            <a:noAutofit/>
          </a:bodyPr>
          <a:lstStyle>
            <a:lvl1pPr>
              <a:defRPr sz="5400"/>
            </a:lvl1pPr>
            <a:lvl2pPr marL="457107" indent="0">
              <a:buNone/>
              <a:defRPr sz="6600"/>
            </a:lvl2pPr>
            <a:lvl3pPr>
              <a:defRPr sz="6600"/>
            </a:lvl3pPr>
            <a:lvl4pPr>
              <a:defRPr sz="6600"/>
            </a:lvl4pPr>
            <a:lvl5pPr>
              <a:defRPr sz="6600"/>
            </a:lvl5pPr>
          </a:lstStyle>
          <a:p>
            <a:pPr lvl="0"/>
            <a:r>
              <a:rPr lang="en-US" dirty="0"/>
              <a:t>Edit</a:t>
            </a:r>
          </a:p>
        </p:txBody>
      </p:sp>
      <p:sp>
        <p:nvSpPr>
          <p:cNvPr id="20" name="Text Placeholder 14"/>
          <p:cNvSpPr>
            <a:spLocks noGrp="1"/>
          </p:cNvSpPr>
          <p:nvPr>
            <p:ph type="body" sz="quarter" idx="15"/>
          </p:nvPr>
        </p:nvSpPr>
        <p:spPr>
          <a:xfrm>
            <a:off x="6749513" y="5102211"/>
            <a:ext cx="4856793" cy="1100179"/>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21" name="Text Placeholder 16"/>
          <p:cNvSpPr>
            <a:spLocks noGrp="1"/>
          </p:cNvSpPr>
          <p:nvPr>
            <p:ph type="body" sz="quarter" idx="16"/>
          </p:nvPr>
        </p:nvSpPr>
        <p:spPr>
          <a:xfrm>
            <a:off x="6749512" y="4102824"/>
            <a:ext cx="4856794" cy="999387"/>
          </a:xfrm>
        </p:spPr>
        <p:txBody>
          <a:bodyPr>
            <a:noAutofit/>
          </a:bodyPr>
          <a:lstStyle>
            <a:lvl1pPr>
              <a:defRPr sz="5400"/>
            </a:lvl1pPr>
            <a:lvl2pPr marL="457107" indent="0">
              <a:buNone/>
              <a:defRPr sz="6600"/>
            </a:lvl2pPr>
            <a:lvl3pPr>
              <a:defRPr sz="6600"/>
            </a:lvl3pPr>
            <a:lvl4pPr>
              <a:defRPr sz="6600"/>
            </a:lvl4pPr>
            <a:lvl5pPr>
              <a:defRPr sz="6600"/>
            </a:lvl5pPr>
          </a:lstStyle>
          <a:p>
            <a:pPr lvl="0"/>
            <a:r>
              <a:rPr lang="en-US" dirty="0"/>
              <a:t>Edit</a:t>
            </a:r>
          </a:p>
        </p:txBody>
      </p:sp>
      <p:sp>
        <p:nvSpPr>
          <p:cNvPr id="14" name="Picture Placeholder 11"/>
          <p:cNvSpPr>
            <a:spLocks noGrp="1"/>
          </p:cNvSpPr>
          <p:nvPr>
            <p:ph type="pic" sz="quarter" idx="17"/>
          </p:nvPr>
        </p:nvSpPr>
        <p:spPr>
          <a:xfrm>
            <a:off x="6111555" y="-5316"/>
            <a:ext cx="6108804" cy="3448150"/>
          </a:xfrm>
        </p:spPr>
        <p:txBody>
          <a:bodyPr/>
          <a:lstStyle/>
          <a:p>
            <a:endParaRPr lang="en-US"/>
          </a:p>
        </p:txBody>
      </p:sp>
    </p:spTree>
    <p:extLst>
      <p:ext uri="{BB962C8B-B14F-4D97-AF65-F5344CB8AC3E}">
        <p14:creationId xmlns:p14="http://schemas.microsoft.com/office/powerpoint/2010/main" val="197025944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 Large Image Backgrounds">
    <p:bg>
      <p:bgPr>
        <a:solidFill>
          <a:srgbClr val="313132"/>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2"/>
          </p:nvPr>
        </p:nvSpPr>
        <p:spPr>
          <a:xfrm>
            <a:off x="1" y="0"/>
            <a:ext cx="4071531" cy="6858000"/>
          </a:xfrm>
          <a:prstGeom prst="rect">
            <a:avLst/>
          </a:prstGeom>
        </p:spPr>
        <p:txBody>
          <a:bodyPr lIns="91434" tIns="60957" rIns="91434" bIns="60957" rtlCol="0">
            <a:normAutofit/>
          </a:bodyPr>
          <a:lstStyle>
            <a:lvl1pPr marL="0" indent="0">
              <a:buFontTx/>
              <a:buNone/>
              <a:defRPr sz="1900"/>
            </a:lvl1pPr>
          </a:lstStyle>
          <a:p>
            <a:pPr lvl="0"/>
            <a:r>
              <a:rPr lang="en-US" noProof="0"/>
              <a:t>Drag picture to placeholder or click icon to add</a:t>
            </a:r>
          </a:p>
        </p:txBody>
      </p:sp>
      <p:sp>
        <p:nvSpPr>
          <p:cNvPr id="11" name="Picture Placeholder 6"/>
          <p:cNvSpPr>
            <a:spLocks noGrp="1"/>
          </p:cNvSpPr>
          <p:nvPr>
            <p:ph type="pic" sz="quarter" idx="13"/>
          </p:nvPr>
        </p:nvSpPr>
        <p:spPr>
          <a:xfrm>
            <a:off x="4061273" y="0"/>
            <a:ext cx="4062763" cy="6858000"/>
          </a:xfrm>
          <a:prstGeom prst="rect">
            <a:avLst/>
          </a:prstGeom>
        </p:spPr>
        <p:txBody>
          <a:bodyPr lIns="91434" tIns="60957" rIns="91434" bIns="60957" rtlCol="0">
            <a:normAutofit/>
          </a:bodyPr>
          <a:lstStyle>
            <a:lvl1pPr marL="0" indent="0">
              <a:buFontTx/>
              <a:buNone/>
              <a:defRPr sz="1900"/>
            </a:lvl1pPr>
          </a:lstStyle>
          <a:p>
            <a:pPr lvl="0"/>
            <a:r>
              <a:rPr lang="en-US" noProof="0"/>
              <a:t>Drag picture to placeholder or click icon to add</a:t>
            </a:r>
          </a:p>
        </p:txBody>
      </p:sp>
      <p:sp>
        <p:nvSpPr>
          <p:cNvPr id="12" name="Picture Placeholder 6"/>
          <p:cNvSpPr>
            <a:spLocks noGrp="1"/>
          </p:cNvSpPr>
          <p:nvPr>
            <p:ph type="pic" sz="quarter" idx="15"/>
          </p:nvPr>
        </p:nvSpPr>
        <p:spPr>
          <a:xfrm>
            <a:off x="8129512" y="0"/>
            <a:ext cx="4062488" cy="6858000"/>
          </a:xfrm>
          <a:prstGeom prst="rect">
            <a:avLst/>
          </a:prstGeom>
        </p:spPr>
        <p:txBody>
          <a:bodyPr lIns="91434" tIns="60957" rIns="91434" bIns="60957" rtlCol="0">
            <a:normAutofit/>
          </a:bodyPr>
          <a:lstStyle>
            <a:lvl1pPr marL="0" indent="0">
              <a:buFontTx/>
              <a:buNone/>
              <a:defRPr sz="1900"/>
            </a:lvl1pPr>
          </a:lstStyle>
          <a:p>
            <a:pPr lvl="0"/>
            <a:r>
              <a:rPr lang="en-US" noProof="0"/>
              <a:t>Drag picture to placeholder or click icon to add</a:t>
            </a:r>
          </a:p>
        </p:txBody>
      </p:sp>
      <p:sp>
        <p:nvSpPr>
          <p:cNvPr id="2" name="Footer Placeholder 1"/>
          <p:cNvSpPr>
            <a:spLocks noGrp="1"/>
          </p:cNvSpPr>
          <p:nvPr>
            <p:ph type="ftr" sz="quarter" idx="16"/>
          </p:nvPr>
        </p:nvSpPr>
        <p:spPr/>
        <p:txBody>
          <a:bodyPr/>
          <a:lstStyle/>
          <a:p>
            <a:r>
              <a:rPr lang="en-US"/>
              <a:t>© Copyright 2019 BMC Software, Inc.</a:t>
            </a:r>
          </a:p>
        </p:txBody>
      </p:sp>
    </p:spTree>
    <p:extLst>
      <p:ext uri="{BB962C8B-B14F-4D97-AF65-F5344CB8AC3E}">
        <p14:creationId xmlns:p14="http://schemas.microsoft.com/office/powerpoint/2010/main" val="208569301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About BMC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2" y="-4233"/>
            <a:ext cx="12198351" cy="6862233"/>
          </a:xfrm>
          <a:prstGeom prst="rect">
            <a:avLst/>
          </a:prstGeom>
          <a:solidFill>
            <a:srgbClr val="181818">
              <a:alpha val="35000"/>
            </a:srgbClr>
          </a:solidFill>
          <a:ln w="9525">
            <a:solidFill>
              <a:srgbClr val="3F3E40"/>
            </a:solidFill>
            <a:miter lim="800000"/>
            <a:headEnd/>
            <a:tailEnd/>
          </a:ln>
          <a:effectLst>
            <a:outerShdw blurRad="40000" dist="23000" dir="5400000" rotWithShape="0">
              <a:srgbClr val="000000">
                <a:alpha val="34998"/>
              </a:srgbClr>
            </a:outerShdw>
          </a:effectLst>
        </p:spPr>
        <p:txBody>
          <a:bodyPr lIns="91422" tIns="45718" rIns="91422" bIns="45718" anchor="ctr"/>
          <a:lstStyle/>
          <a:p>
            <a:pPr algn="ctr" defTabSz="914196" eaLnBrk="1" fontAlgn="auto" hangingPunct="1">
              <a:spcBef>
                <a:spcPts val="0"/>
              </a:spcBef>
              <a:spcAft>
                <a:spcPts val="0"/>
              </a:spcAft>
              <a:defRPr/>
            </a:pPr>
            <a:endParaRPr lang="en-US" sz="1900" kern="0" dirty="0">
              <a:solidFill>
                <a:srgbClr val="F2F2F2">
                  <a:lumMod val="10000"/>
                </a:srgbClr>
              </a:solidFill>
              <a:latin typeface="Calibri"/>
              <a:ea typeface="ＭＳ Ｐゴシック" charset="0"/>
              <a:cs typeface="ＭＳ Ｐゴシック" charset="0"/>
            </a:endParaRPr>
          </a:p>
        </p:txBody>
      </p:sp>
      <p:sp>
        <p:nvSpPr>
          <p:cNvPr id="5" name="Rectangle 2"/>
          <p:cNvSpPr txBox="1">
            <a:spLocks noChangeArrowheads="1"/>
          </p:cNvSpPr>
          <p:nvPr/>
        </p:nvSpPr>
        <p:spPr bwMode="auto">
          <a:xfrm>
            <a:off x="396606" y="2453701"/>
            <a:ext cx="14638867"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6" tIns="45718" rIns="91406" bIns="45718" anchor="b"/>
          <a:lstStyle>
            <a:lvl1pPr>
              <a:defRPr sz="3200" b="1">
                <a:solidFill>
                  <a:srgbClr val="494949"/>
                </a:solidFill>
                <a:latin typeface="Calibri" charset="0"/>
                <a:ea typeface="MS PGothic" charset="0"/>
                <a:cs typeface="Arial" charset="0"/>
              </a:defRPr>
            </a:lvl1pPr>
            <a:lvl2pPr marL="742950" indent="-285750">
              <a:defRPr sz="2900">
                <a:solidFill>
                  <a:srgbClr val="494949"/>
                </a:solidFill>
                <a:latin typeface="Calibri" charset="0"/>
                <a:ea typeface="MS PGothic" charset="0"/>
                <a:cs typeface="Arial" charset="0"/>
              </a:defRPr>
            </a:lvl2pPr>
            <a:lvl3pPr marL="1143000" indent="-228600">
              <a:defRPr sz="2700">
                <a:solidFill>
                  <a:srgbClr val="F83200"/>
                </a:solidFill>
                <a:latin typeface="Calibri" charset="0"/>
                <a:ea typeface="MS PGothic" charset="0"/>
                <a:cs typeface="Arial" charset="0"/>
              </a:defRPr>
            </a:lvl3pPr>
            <a:lvl4pPr marL="1600200" indent="-228600">
              <a:defRPr sz="2400">
                <a:solidFill>
                  <a:srgbClr val="F86E00"/>
                </a:solidFill>
                <a:latin typeface="Calibri" charset="0"/>
                <a:ea typeface="MS PGothic" charset="0"/>
                <a:cs typeface="Arial" charset="0"/>
              </a:defRPr>
            </a:lvl4pPr>
            <a:lvl5pPr marL="2057400" indent="-228600">
              <a:defRPr sz="2400">
                <a:solidFill>
                  <a:srgbClr val="494949"/>
                </a:solidFill>
                <a:latin typeface="Calibri" charset="0"/>
                <a:ea typeface="MS PGothic" charset="0"/>
                <a:cs typeface="Arial" charset="0"/>
              </a:defRPr>
            </a:lvl5pPr>
            <a:lvl6pPr marL="2514600" indent="-228600" defTabSz="608013" eaLnBrk="0" fontAlgn="base" hangingPunct="0">
              <a:spcAft>
                <a:spcPct val="0"/>
              </a:spcAft>
              <a:buFont typeface="Arial" charset="0"/>
              <a:buChar char="»"/>
              <a:defRPr sz="2400">
                <a:solidFill>
                  <a:srgbClr val="494949"/>
                </a:solidFill>
                <a:latin typeface="Calibri" charset="0"/>
                <a:ea typeface="MS PGothic" charset="0"/>
                <a:cs typeface="Arial" charset="0"/>
              </a:defRPr>
            </a:lvl6pPr>
            <a:lvl7pPr marL="2971800" indent="-228600" defTabSz="608013" eaLnBrk="0" fontAlgn="base" hangingPunct="0">
              <a:spcAft>
                <a:spcPct val="0"/>
              </a:spcAft>
              <a:buFont typeface="Arial" charset="0"/>
              <a:buChar char="»"/>
              <a:defRPr sz="2400">
                <a:solidFill>
                  <a:srgbClr val="494949"/>
                </a:solidFill>
                <a:latin typeface="Calibri" charset="0"/>
                <a:ea typeface="MS PGothic" charset="0"/>
                <a:cs typeface="Arial" charset="0"/>
              </a:defRPr>
            </a:lvl7pPr>
            <a:lvl8pPr marL="3429000" indent="-228600" defTabSz="608013" eaLnBrk="0" fontAlgn="base" hangingPunct="0">
              <a:spcAft>
                <a:spcPct val="0"/>
              </a:spcAft>
              <a:buFont typeface="Arial" charset="0"/>
              <a:buChar char="»"/>
              <a:defRPr sz="2400">
                <a:solidFill>
                  <a:srgbClr val="494949"/>
                </a:solidFill>
                <a:latin typeface="Calibri" charset="0"/>
                <a:ea typeface="MS PGothic" charset="0"/>
                <a:cs typeface="Arial" charset="0"/>
              </a:defRPr>
            </a:lvl8pPr>
            <a:lvl9pPr marL="3886200" indent="-228600" defTabSz="608013" eaLnBrk="0" fontAlgn="base" hangingPunct="0">
              <a:spcAft>
                <a:spcPct val="0"/>
              </a:spcAft>
              <a:buFont typeface="Arial" charset="0"/>
              <a:buChar char="»"/>
              <a:defRPr sz="2400">
                <a:solidFill>
                  <a:srgbClr val="494949"/>
                </a:solidFill>
                <a:latin typeface="Calibri" charset="0"/>
                <a:ea typeface="MS PGothic" charset="0"/>
                <a:cs typeface="Arial" charset="0"/>
              </a:defRPr>
            </a:lvl9pPr>
          </a:lstStyle>
          <a:p>
            <a:pPr defTabSz="607871" eaLnBrk="1" fontAlgn="auto" hangingPunct="1">
              <a:lnSpc>
                <a:spcPts val="4537"/>
              </a:lnSpc>
              <a:spcBef>
                <a:spcPts val="0"/>
              </a:spcBef>
              <a:spcAft>
                <a:spcPts val="0"/>
              </a:spcAft>
              <a:defRPr/>
            </a:pPr>
            <a:r>
              <a:rPr lang="en-US" sz="3600" kern="0" dirty="0">
                <a:solidFill>
                  <a:srgbClr val="FE5000"/>
                </a:solidFill>
              </a:rPr>
              <a:t>About BMC</a:t>
            </a:r>
            <a:endParaRPr lang="en-US" sz="3600" i="1" kern="0" dirty="0">
              <a:solidFill>
                <a:srgbClr val="FE5000"/>
              </a:solidFill>
            </a:endParaRPr>
          </a:p>
        </p:txBody>
      </p:sp>
      <p:sp>
        <p:nvSpPr>
          <p:cNvPr id="6" name="Rectangle 1"/>
          <p:cNvSpPr>
            <a:spLocks noChangeArrowheads="1"/>
          </p:cNvSpPr>
          <p:nvPr/>
        </p:nvSpPr>
        <p:spPr bwMode="auto">
          <a:xfrm>
            <a:off x="405421" y="6075899"/>
            <a:ext cx="10562167"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2" tIns="45718" rIns="91422" bIns="45718">
            <a:spAutoFit/>
          </a:bodyPr>
          <a:lstStyle/>
          <a:p>
            <a:pPr marL="0" marR="0" lvl="0" indent="0" algn="l" defTabSz="9037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A6A6A6"/>
                </a:solidFill>
                <a:effectLst/>
                <a:uLnTx/>
                <a:uFillTx/>
                <a:latin typeface="Calibri" charset="0"/>
                <a:ea typeface="ＭＳ Ｐゴシック" charset="0"/>
                <a:cs typeface="Arial" charset="0"/>
              </a:rPr>
              <a:t>BMC, BMC Software, the BMC logo, and the BMC Software logo are the exclusive properties of BMC Software Inc., are registered or pending registration with the U.S. Patent and Trademark Office, and may be registered or pending registration in other countries. All other BMC trademarks, service marks, and logos may be registered or pending registration in the U.S. or in other countries. All other trademarks or registered trademarks are the property of their respective owners. © Copyright 2018 BMC Software, Inc.</a:t>
            </a:r>
          </a:p>
        </p:txBody>
      </p:sp>
      <p:sp>
        <p:nvSpPr>
          <p:cNvPr id="9" name="Rectangle 8">
            <a:hlinkClick r:id="rId3"/>
          </p:cNvPr>
          <p:cNvSpPr/>
          <p:nvPr/>
        </p:nvSpPr>
        <p:spPr>
          <a:xfrm>
            <a:off x="405421" y="6075899"/>
            <a:ext cx="10562167" cy="406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121904" tIns="60952" rIns="121904" bIns="60952" anchor="ctr"/>
          <a:lstStyle/>
          <a:p>
            <a:pPr algn="ctr" defTabSz="905797" eaLnBrk="1" hangingPunct="1">
              <a:defRPr/>
            </a:pPr>
            <a:endParaRPr lang="en-US" sz="1900" dirty="0">
              <a:solidFill>
                <a:prstClr val="white"/>
              </a:solidFill>
              <a:latin typeface="Calibri"/>
            </a:endParaRPr>
          </a:p>
        </p:txBody>
      </p:sp>
      <p:sp>
        <p:nvSpPr>
          <p:cNvPr id="10" name="Rectangle 2"/>
          <p:cNvSpPr>
            <a:spLocks noChangeArrowheads="1"/>
          </p:cNvSpPr>
          <p:nvPr/>
        </p:nvSpPr>
        <p:spPr bwMode="auto">
          <a:xfrm>
            <a:off x="390447" y="3512032"/>
            <a:ext cx="10432884" cy="1569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2" tIns="45718" rIns="91422" bIns="45718">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charset="0"/>
                <a:ea typeface="ＭＳ Ｐゴシック" charset="0"/>
                <a:cs typeface="ＭＳ Ｐゴシック" charset="0"/>
              </a:rPr>
              <a:t>BMC helps customers run and reinvent their businesses with open, scalable, and modular solutions to complex IT problems. Bringing both unmatched experience in optimization and limitless passion for innovation to technologies from mainframe to mobile to cloud and beyond, BMC helps more than 10,000 customers worldwide reinvent, grow, and build for the future success of their enterprises.</a:t>
            </a:r>
          </a:p>
          <a:p>
            <a:pPr marL="0" marR="0" lvl="0" indent="0" algn="l" defTabSz="91419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Calibri" charset="0"/>
              <a:ea typeface="ＭＳ Ｐゴシック" charset="0"/>
              <a:cs typeface="ＭＳ Ｐゴシック" charset="0"/>
            </a:endParaRPr>
          </a:p>
          <a:p>
            <a:pPr marL="0" marR="0" lvl="0" indent="0" algn="l" defTabSz="914196" rtl="0" eaLnBrk="1" fontAlgn="auto" latinLnBrk="0" hangingPunct="1">
              <a:lnSpc>
                <a:spcPct val="100000"/>
              </a:lnSpc>
              <a:spcBef>
                <a:spcPts val="0"/>
              </a:spcBef>
              <a:spcAft>
                <a:spcPts val="0"/>
              </a:spcAft>
              <a:buClrTx/>
              <a:buSzTx/>
              <a:buFontTx/>
              <a:buNone/>
              <a:tabLst>
                <a:tab pos="8880475" algn="l"/>
              </a:tabLst>
              <a:defRPr/>
            </a:pPr>
            <a:r>
              <a:rPr kumimoji="0" lang="en-US" sz="1600" b="1" i="0" u="none" strike="noStrike" kern="0" cap="none" spc="0" normalizeH="0" baseline="0" noProof="0" dirty="0">
                <a:ln>
                  <a:noFill/>
                </a:ln>
                <a:solidFill>
                  <a:srgbClr val="FFFFFF"/>
                </a:solidFill>
                <a:effectLst/>
                <a:uLnTx/>
                <a:uFillTx/>
                <a:latin typeface="Calibri" charset="0"/>
                <a:ea typeface="ＭＳ Ｐゴシック" charset="0"/>
                <a:cs typeface="Arial" panose="020B0604020202020204" pitchFamily="34" charset="0"/>
              </a:rPr>
              <a:t>BMC – The Multi-Cloud Management Company	</a:t>
            </a:r>
            <a:r>
              <a:rPr kumimoji="0" lang="en-US" sz="1600" b="1" i="0" u="none" strike="noStrike" kern="0" cap="none" spc="0" normalizeH="0" baseline="0" noProof="0" dirty="0">
                <a:ln>
                  <a:noFill/>
                </a:ln>
                <a:solidFill>
                  <a:srgbClr val="FFFFFF"/>
                </a:solidFill>
                <a:effectLst/>
                <a:uLnTx/>
                <a:uFillTx/>
                <a:latin typeface="Calibri" charset="0"/>
                <a:ea typeface="ＭＳ Ｐゴシック" charset="0"/>
                <a:cs typeface="Arial" panose="020B0604020202020204" pitchFamily="34" charset="0"/>
                <a:hlinkClick r:id="rId4"/>
              </a:rPr>
              <a:t>www.bmc.com</a:t>
            </a:r>
            <a:endParaRPr kumimoji="0" lang="en-US" sz="1600" b="1" i="0" u="none" strike="noStrike" kern="0" cap="none" spc="0" normalizeH="0" baseline="0" noProof="0" dirty="0">
              <a:ln>
                <a:noFill/>
              </a:ln>
              <a:solidFill>
                <a:srgbClr val="FFFFFF"/>
              </a:solidFill>
              <a:effectLst/>
              <a:uLnTx/>
              <a:uFillTx/>
              <a:latin typeface="Calibri"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02693930-A456-4457-AD64-79B78044FD2D}"/>
              </a:ext>
            </a:extLst>
          </p:cNvPr>
          <p:cNvGrpSpPr/>
          <p:nvPr/>
        </p:nvGrpSpPr>
        <p:grpSpPr>
          <a:xfrm>
            <a:off x="495300" y="5440699"/>
            <a:ext cx="2525889" cy="456829"/>
            <a:chOff x="2713246" y="2697543"/>
            <a:chExt cx="6699872" cy="1211731"/>
          </a:xfrm>
        </p:grpSpPr>
        <p:sp>
          <p:nvSpPr>
            <p:cNvPr id="16" name="Freeform: Shape 15">
              <a:extLst>
                <a:ext uri="{FF2B5EF4-FFF2-40B4-BE49-F238E27FC236}">
                  <a16:creationId xmlns:a16="http://schemas.microsoft.com/office/drawing/2014/main" id="{32578962-090C-4615-98EB-761ACFC93CB5}"/>
                </a:ext>
              </a:extLst>
            </p:cNvPr>
            <p:cNvSpPr/>
            <p:nvPr userDrawn="1"/>
          </p:nvSpPr>
          <p:spPr>
            <a:xfrm>
              <a:off x="5849867" y="3064849"/>
              <a:ext cx="25244" cy="694221"/>
            </a:xfrm>
            <a:custGeom>
              <a:avLst/>
              <a:gdLst>
                <a:gd name="connsiteX0" fmla="*/ 9467 w 25244"/>
                <a:gd name="connsiteY0" fmla="*/ 9467 h 694221"/>
                <a:gd name="connsiteX1" fmla="*/ 23351 w 25244"/>
                <a:gd name="connsiteY1" fmla="*/ 9467 h 694221"/>
                <a:gd name="connsiteX2" fmla="*/ 23351 w 25244"/>
                <a:gd name="connsiteY2" fmla="*/ 697377 h 694221"/>
                <a:gd name="connsiteX3" fmla="*/ 9467 w 25244"/>
                <a:gd name="connsiteY3" fmla="*/ 697377 h 694221"/>
              </a:gdLst>
              <a:ahLst/>
              <a:cxnLst>
                <a:cxn ang="0">
                  <a:pos x="connsiteX0" y="connsiteY0"/>
                </a:cxn>
                <a:cxn ang="0">
                  <a:pos x="connsiteX1" y="connsiteY1"/>
                </a:cxn>
                <a:cxn ang="0">
                  <a:pos x="connsiteX2" y="connsiteY2"/>
                </a:cxn>
                <a:cxn ang="0">
                  <a:pos x="connsiteX3" y="connsiteY3"/>
                </a:cxn>
              </a:cxnLst>
              <a:rect l="l" t="t" r="r" b="b"/>
              <a:pathLst>
                <a:path w="25244" h="694221">
                  <a:moveTo>
                    <a:pt x="9467" y="9467"/>
                  </a:moveTo>
                  <a:lnTo>
                    <a:pt x="23351" y="9467"/>
                  </a:lnTo>
                  <a:lnTo>
                    <a:pt x="23351" y="697377"/>
                  </a:lnTo>
                  <a:lnTo>
                    <a:pt x="9467" y="697377"/>
                  </a:lnTo>
                  <a:close/>
                </a:path>
              </a:pathLst>
            </a:custGeom>
            <a:solidFill>
              <a:srgbClr val="A8AAAD"/>
            </a:solidFill>
            <a:ln w="9525"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C22D6CAD-92CC-491A-B98E-5A39E1425CF3}"/>
                </a:ext>
              </a:extLst>
            </p:cNvPr>
            <p:cNvGrpSpPr/>
            <p:nvPr userDrawn="1"/>
          </p:nvGrpSpPr>
          <p:grpSpPr>
            <a:xfrm>
              <a:off x="6096000" y="3130485"/>
              <a:ext cx="3317118" cy="627323"/>
              <a:chOff x="5686337" y="1403274"/>
              <a:chExt cx="3317118" cy="627323"/>
            </a:xfrm>
          </p:grpSpPr>
          <p:sp>
            <p:nvSpPr>
              <p:cNvPr id="18" name="Freeform: Shape 17">
                <a:extLst>
                  <a:ext uri="{FF2B5EF4-FFF2-40B4-BE49-F238E27FC236}">
                    <a16:creationId xmlns:a16="http://schemas.microsoft.com/office/drawing/2014/main" id="{4D0A75A6-43E3-4984-A880-12C920A9F26E}"/>
                  </a:ext>
                </a:extLst>
              </p:cNvPr>
              <p:cNvSpPr/>
              <p:nvPr/>
            </p:nvSpPr>
            <p:spPr>
              <a:xfrm>
                <a:off x="5686337" y="1407060"/>
                <a:ext cx="201955" cy="239822"/>
              </a:xfrm>
              <a:custGeom>
                <a:avLst/>
                <a:gdLst>
                  <a:gd name="connsiteX0" fmla="*/ 116755 w 201955"/>
                  <a:gd name="connsiteY0" fmla="*/ 35973 h 239821"/>
                  <a:gd name="connsiteX1" fmla="*/ 116755 w 201955"/>
                  <a:gd name="connsiteY1" fmla="*/ 236666 h 239821"/>
                  <a:gd name="connsiteX2" fmla="*/ 87725 w 201955"/>
                  <a:gd name="connsiteY2" fmla="*/ 236666 h 239821"/>
                  <a:gd name="connsiteX3" fmla="*/ 87725 w 201955"/>
                  <a:gd name="connsiteY3" fmla="*/ 35973 h 239821"/>
                  <a:gd name="connsiteX4" fmla="*/ 9467 w 201955"/>
                  <a:gd name="connsiteY4" fmla="*/ 35973 h 239821"/>
                  <a:gd name="connsiteX5" fmla="*/ 9467 w 201955"/>
                  <a:gd name="connsiteY5" fmla="*/ 9467 h 239821"/>
                  <a:gd name="connsiteX6" fmla="*/ 193751 w 201955"/>
                  <a:gd name="connsiteY6" fmla="*/ 9467 h 239821"/>
                  <a:gd name="connsiteX7" fmla="*/ 193751 w 201955"/>
                  <a:gd name="connsiteY7" fmla="*/ 35973 h 239821"/>
                  <a:gd name="connsiteX8" fmla="*/ 116755 w 201955"/>
                  <a:gd name="connsiteY8" fmla="*/ 35973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55" h="239821">
                    <a:moveTo>
                      <a:pt x="116755" y="35973"/>
                    </a:moveTo>
                    <a:lnTo>
                      <a:pt x="116755" y="236666"/>
                    </a:lnTo>
                    <a:lnTo>
                      <a:pt x="87725" y="236666"/>
                    </a:lnTo>
                    <a:lnTo>
                      <a:pt x="87725" y="35973"/>
                    </a:lnTo>
                    <a:lnTo>
                      <a:pt x="9467" y="35973"/>
                    </a:lnTo>
                    <a:lnTo>
                      <a:pt x="9467" y="9467"/>
                    </a:lnTo>
                    <a:lnTo>
                      <a:pt x="193751" y="9467"/>
                    </a:lnTo>
                    <a:lnTo>
                      <a:pt x="193751" y="35973"/>
                    </a:lnTo>
                    <a:lnTo>
                      <a:pt x="116755" y="35973"/>
                    </a:lnTo>
                    <a:close/>
                  </a:path>
                </a:pathLst>
              </a:custGeom>
              <a:solidFill>
                <a:srgbClr val="A8AAAD"/>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AD52DEC6-D95D-401A-A9A8-30CEE33E629B}"/>
                  </a:ext>
                </a:extLst>
              </p:cNvPr>
              <p:cNvSpPr/>
              <p:nvPr/>
            </p:nvSpPr>
            <p:spPr>
              <a:xfrm>
                <a:off x="5899652" y="1407060"/>
                <a:ext cx="151467" cy="239822"/>
              </a:xfrm>
              <a:custGeom>
                <a:avLst/>
                <a:gdLst>
                  <a:gd name="connsiteX0" fmla="*/ 37236 w 151466"/>
                  <a:gd name="connsiteY0" fmla="*/ 95298 h 239821"/>
                  <a:gd name="connsiteX1" fmla="*/ 85200 w 151466"/>
                  <a:gd name="connsiteY1" fmla="*/ 71315 h 239821"/>
                  <a:gd name="connsiteX2" fmla="*/ 143262 w 151466"/>
                  <a:gd name="connsiteY2" fmla="*/ 138213 h 239821"/>
                  <a:gd name="connsiteX3" fmla="*/ 143262 w 151466"/>
                  <a:gd name="connsiteY3" fmla="*/ 236666 h 239821"/>
                  <a:gd name="connsiteX4" fmla="*/ 115493 w 151466"/>
                  <a:gd name="connsiteY4" fmla="*/ 236666 h 239821"/>
                  <a:gd name="connsiteX5" fmla="*/ 115493 w 151466"/>
                  <a:gd name="connsiteY5" fmla="*/ 140738 h 239821"/>
                  <a:gd name="connsiteX6" fmla="*/ 78889 w 151466"/>
                  <a:gd name="connsiteY6" fmla="*/ 95298 h 239821"/>
                  <a:gd name="connsiteX7" fmla="*/ 37236 w 151466"/>
                  <a:gd name="connsiteY7" fmla="*/ 144524 h 239821"/>
                  <a:gd name="connsiteX8" fmla="*/ 37236 w 151466"/>
                  <a:gd name="connsiteY8" fmla="*/ 236666 h 239821"/>
                  <a:gd name="connsiteX9" fmla="*/ 9467 w 151466"/>
                  <a:gd name="connsiteY9" fmla="*/ 236666 h 239821"/>
                  <a:gd name="connsiteX10" fmla="*/ 9467 w 151466"/>
                  <a:gd name="connsiteY10" fmla="*/ 9467 h 239821"/>
                  <a:gd name="connsiteX11" fmla="*/ 37236 w 151466"/>
                  <a:gd name="connsiteY11" fmla="*/ 9467 h 239821"/>
                  <a:gd name="connsiteX12" fmla="*/ 37236 w 151466"/>
                  <a:gd name="connsiteY12" fmla="*/ 95298 h 239821"/>
                  <a:gd name="connsiteX13" fmla="*/ 37236 w 151466"/>
                  <a:gd name="connsiteY13" fmla="*/ 95298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239821">
                    <a:moveTo>
                      <a:pt x="37236" y="95298"/>
                    </a:moveTo>
                    <a:cubicBezTo>
                      <a:pt x="48596" y="78889"/>
                      <a:pt x="66267" y="71315"/>
                      <a:pt x="85200" y="71315"/>
                    </a:cubicBezTo>
                    <a:cubicBezTo>
                      <a:pt x="121804" y="71315"/>
                      <a:pt x="143262" y="94035"/>
                      <a:pt x="143262" y="138213"/>
                    </a:cubicBezTo>
                    <a:lnTo>
                      <a:pt x="143262" y="236666"/>
                    </a:lnTo>
                    <a:lnTo>
                      <a:pt x="115493" y="236666"/>
                    </a:lnTo>
                    <a:lnTo>
                      <a:pt x="115493" y="140738"/>
                    </a:lnTo>
                    <a:cubicBezTo>
                      <a:pt x="115493" y="106658"/>
                      <a:pt x="101609" y="95298"/>
                      <a:pt x="78889" y="95298"/>
                    </a:cubicBezTo>
                    <a:cubicBezTo>
                      <a:pt x="56169" y="95298"/>
                      <a:pt x="37236" y="111707"/>
                      <a:pt x="37236" y="144524"/>
                    </a:cubicBezTo>
                    <a:lnTo>
                      <a:pt x="37236" y="236666"/>
                    </a:lnTo>
                    <a:lnTo>
                      <a:pt x="9467" y="236666"/>
                    </a:lnTo>
                    <a:lnTo>
                      <a:pt x="9467" y="9467"/>
                    </a:lnTo>
                    <a:lnTo>
                      <a:pt x="37236" y="9467"/>
                    </a:lnTo>
                    <a:lnTo>
                      <a:pt x="37236" y="95298"/>
                    </a:lnTo>
                    <a:lnTo>
                      <a:pt x="37236" y="95298"/>
                    </a:lnTo>
                    <a:close/>
                  </a:path>
                </a:pathLst>
              </a:custGeom>
              <a:solidFill>
                <a:srgbClr val="A8AAAD"/>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EBBF376-1E94-4F9E-8B73-611DC0F3576A}"/>
                  </a:ext>
                </a:extLst>
              </p:cNvPr>
              <p:cNvSpPr/>
              <p:nvPr/>
            </p:nvSpPr>
            <p:spPr>
              <a:xfrm>
                <a:off x="6071315" y="1467647"/>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6 h 189333"/>
                  <a:gd name="connsiteX7" fmla="*/ 37236 w 164088"/>
                  <a:gd name="connsiteY7" fmla="*/ 100346 h 189333"/>
                  <a:gd name="connsiteX8" fmla="*/ 85200 w 164088"/>
                  <a:gd name="connsiteY8" fmla="*/ 158409 h 189333"/>
                  <a:gd name="connsiteX9" fmla="*/ 126853 w 164088"/>
                  <a:gd name="connsiteY9" fmla="*/ 126853 h 189333"/>
                  <a:gd name="connsiteX10" fmla="*/ 37236 w 164088"/>
                  <a:gd name="connsiteY10" fmla="*/ 78889 h 189333"/>
                  <a:gd name="connsiteX11" fmla="*/ 130640 w 164088"/>
                  <a:gd name="connsiteY11" fmla="*/ 78889 h 189333"/>
                  <a:gd name="connsiteX12" fmla="*/ 83938 w 164088"/>
                  <a:gd name="connsiteY12" fmla="*/ 30924 h 189333"/>
                  <a:gd name="connsiteX13" fmla="*/ 37236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6" y="154622"/>
                      <a:pt x="125591" y="179866"/>
                      <a:pt x="85200" y="179866"/>
                    </a:cubicBezTo>
                    <a:cubicBezTo>
                      <a:pt x="37236" y="179866"/>
                      <a:pt x="9467" y="145786"/>
                      <a:pt x="9467" y="92773"/>
                    </a:cubicBezTo>
                    <a:cubicBezTo>
                      <a:pt x="9467" y="44809"/>
                      <a:pt x="37236" y="9467"/>
                      <a:pt x="83938" y="9467"/>
                    </a:cubicBezTo>
                    <a:cubicBezTo>
                      <a:pt x="120542" y="9467"/>
                      <a:pt x="145786" y="30924"/>
                      <a:pt x="154622" y="66267"/>
                    </a:cubicBezTo>
                    <a:cubicBezTo>
                      <a:pt x="157147" y="75102"/>
                      <a:pt x="158409" y="86462"/>
                      <a:pt x="158409" y="100346"/>
                    </a:cubicBezTo>
                    <a:lnTo>
                      <a:pt x="37236" y="100346"/>
                    </a:lnTo>
                    <a:cubicBezTo>
                      <a:pt x="38498" y="140738"/>
                      <a:pt x="58693" y="158409"/>
                      <a:pt x="85200" y="158409"/>
                    </a:cubicBezTo>
                    <a:cubicBezTo>
                      <a:pt x="107920" y="158409"/>
                      <a:pt x="123067" y="145786"/>
                      <a:pt x="126853" y="126853"/>
                    </a:cubicBezTo>
                    <a:close/>
                    <a:moveTo>
                      <a:pt x="37236" y="78889"/>
                    </a:moveTo>
                    <a:lnTo>
                      <a:pt x="130640" y="78889"/>
                    </a:lnTo>
                    <a:cubicBezTo>
                      <a:pt x="128115" y="47333"/>
                      <a:pt x="109182" y="30924"/>
                      <a:pt x="83938" y="30924"/>
                    </a:cubicBezTo>
                    <a:cubicBezTo>
                      <a:pt x="57431" y="30924"/>
                      <a:pt x="39760" y="48595"/>
                      <a:pt x="37236" y="78889"/>
                    </a:cubicBezTo>
                    <a:close/>
                  </a:path>
                </a:pathLst>
              </a:custGeom>
              <a:solidFill>
                <a:srgbClr val="A8AAAD"/>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1323BED-D4CC-4912-848B-D91404165398}"/>
                  </a:ext>
                </a:extLst>
              </p:cNvPr>
              <p:cNvSpPr/>
              <p:nvPr/>
            </p:nvSpPr>
            <p:spPr>
              <a:xfrm>
                <a:off x="6336381" y="1407060"/>
                <a:ext cx="252444" cy="239822"/>
              </a:xfrm>
              <a:custGeom>
                <a:avLst/>
                <a:gdLst>
                  <a:gd name="connsiteX0" fmla="*/ 216471 w 252444"/>
                  <a:gd name="connsiteY0" fmla="*/ 236666 h 239821"/>
                  <a:gd name="connsiteX1" fmla="*/ 216471 w 252444"/>
                  <a:gd name="connsiteY1" fmla="*/ 121804 h 239821"/>
                  <a:gd name="connsiteX2" fmla="*/ 217733 w 252444"/>
                  <a:gd name="connsiteY2" fmla="*/ 34711 h 239821"/>
                  <a:gd name="connsiteX3" fmla="*/ 216471 w 252444"/>
                  <a:gd name="connsiteY3" fmla="*/ 34711 h 239821"/>
                  <a:gd name="connsiteX4" fmla="*/ 186178 w 252444"/>
                  <a:gd name="connsiteY4" fmla="*/ 121804 h 239821"/>
                  <a:gd name="connsiteX5" fmla="*/ 144525 w 252444"/>
                  <a:gd name="connsiteY5" fmla="*/ 236666 h 239821"/>
                  <a:gd name="connsiteX6" fmla="*/ 110444 w 252444"/>
                  <a:gd name="connsiteY6" fmla="*/ 236666 h 239821"/>
                  <a:gd name="connsiteX7" fmla="*/ 68791 w 252444"/>
                  <a:gd name="connsiteY7" fmla="*/ 121804 h 239821"/>
                  <a:gd name="connsiteX8" fmla="*/ 38498 w 252444"/>
                  <a:gd name="connsiteY8" fmla="*/ 34711 h 239821"/>
                  <a:gd name="connsiteX9" fmla="*/ 37236 w 252444"/>
                  <a:gd name="connsiteY9" fmla="*/ 34711 h 239821"/>
                  <a:gd name="connsiteX10" fmla="*/ 38498 w 252444"/>
                  <a:gd name="connsiteY10" fmla="*/ 121804 h 239821"/>
                  <a:gd name="connsiteX11" fmla="*/ 38498 w 252444"/>
                  <a:gd name="connsiteY11" fmla="*/ 236666 h 239821"/>
                  <a:gd name="connsiteX12" fmla="*/ 9467 w 252444"/>
                  <a:gd name="connsiteY12" fmla="*/ 236666 h 239821"/>
                  <a:gd name="connsiteX13" fmla="*/ 9467 w 252444"/>
                  <a:gd name="connsiteY13" fmla="*/ 9467 h 239821"/>
                  <a:gd name="connsiteX14" fmla="*/ 56169 w 252444"/>
                  <a:gd name="connsiteY14" fmla="*/ 9467 h 239821"/>
                  <a:gd name="connsiteX15" fmla="*/ 97822 w 252444"/>
                  <a:gd name="connsiteY15" fmla="*/ 120542 h 239821"/>
                  <a:gd name="connsiteX16" fmla="*/ 128115 w 252444"/>
                  <a:gd name="connsiteY16" fmla="*/ 207635 h 239821"/>
                  <a:gd name="connsiteX17" fmla="*/ 129378 w 252444"/>
                  <a:gd name="connsiteY17" fmla="*/ 207635 h 239821"/>
                  <a:gd name="connsiteX18" fmla="*/ 159671 w 252444"/>
                  <a:gd name="connsiteY18" fmla="*/ 120542 h 239821"/>
                  <a:gd name="connsiteX19" fmla="*/ 200062 w 252444"/>
                  <a:gd name="connsiteY19" fmla="*/ 9467 h 239821"/>
                  <a:gd name="connsiteX20" fmla="*/ 248026 w 252444"/>
                  <a:gd name="connsiteY20" fmla="*/ 9467 h 239821"/>
                  <a:gd name="connsiteX21" fmla="*/ 248026 w 252444"/>
                  <a:gd name="connsiteY21" fmla="*/ 235404 h 239821"/>
                  <a:gd name="connsiteX22" fmla="*/ 216471 w 252444"/>
                  <a:gd name="connsiteY22" fmla="*/ 235404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444" h="239821">
                    <a:moveTo>
                      <a:pt x="216471" y="236666"/>
                    </a:moveTo>
                    <a:lnTo>
                      <a:pt x="216471" y="121804"/>
                    </a:lnTo>
                    <a:cubicBezTo>
                      <a:pt x="216471" y="92773"/>
                      <a:pt x="216471" y="63742"/>
                      <a:pt x="217733" y="34711"/>
                    </a:cubicBezTo>
                    <a:lnTo>
                      <a:pt x="216471" y="34711"/>
                    </a:lnTo>
                    <a:cubicBezTo>
                      <a:pt x="206373" y="63742"/>
                      <a:pt x="196275" y="92773"/>
                      <a:pt x="186178" y="121804"/>
                    </a:cubicBezTo>
                    <a:lnTo>
                      <a:pt x="144525" y="236666"/>
                    </a:lnTo>
                    <a:lnTo>
                      <a:pt x="110444" y="236666"/>
                    </a:lnTo>
                    <a:lnTo>
                      <a:pt x="68791" y="121804"/>
                    </a:lnTo>
                    <a:cubicBezTo>
                      <a:pt x="58693" y="92773"/>
                      <a:pt x="47333" y="63742"/>
                      <a:pt x="38498" y="34711"/>
                    </a:cubicBezTo>
                    <a:lnTo>
                      <a:pt x="37236" y="34711"/>
                    </a:lnTo>
                    <a:cubicBezTo>
                      <a:pt x="37236" y="63742"/>
                      <a:pt x="38498" y="92773"/>
                      <a:pt x="38498" y="121804"/>
                    </a:cubicBezTo>
                    <a:lnTo>
                      <a:pt x="38498" y="236666"/>
                    </a:lnTo>
                    <a:lnTo>
                      <a:pt x="9467" y="236666"/>
                    </a:lnTo>
                    <a:lnTo>
                      <a:pt x="9467" y="9467"/>
                    </a:lnTo>
                    <a:lnTo>
                      <a:pt x="56169" y="9467"/>
                    </a:lnTo>
                    <a:lnTo>
                      <a:pt x="97822" y="120542"/>
                    </a:lnTo>
                    <a:cubicBezTo>
                      <a:pt x="107920" y="149573"/>
                      <a:pt x="118018" y="178604"/>
                      <a:pt x="128115" y="207635"/>
                    </a:cubicBezTo>
                    <a:lnTo>
                      <a:pt x="129378" y="207635"/>
                    </a:lnTo>
                    <a:cubicBezTo>
                      <a:pt x="139475" y="178604"/>
                      <a:pt x="149573" y="149573"/>
                      <a:pt x="159671" y="120542"/>
                    </a:cubicBezTo>
                    <a:lnTo>
                      <a:pt x="200062" y="9467"/>
                    </a:lnTo>
                    <a:lnTo>
                      <a:pt x="248026" y="9467"/>
                    </a:lnTo>
                    <a:lnTo>
                      <a:pt x="248026" y="235404"/>
                    </a:lnTo>
                    <a:lnTo>
                      <a:pt x="216471" y="235404"/>
                    </a:lnTo>
                    <a:close/>
                  </a:path>
                </a:pathLst>
              </a:custGeom>
              <a:solidFill>
                <a:srgbClr val="A8AAAD"/>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DB7A7D0-7416-452D-8118-1301B6C27630}"/>
                  </a:ext>
                </a:extLst>
              </p:cNvPr>
              <p:cNvSpPr/>
              <p:nvPr/>
            </p:nvSpPr>
            <p:spPr>
              <a:xfrm>
                <a:off x="6625430" y="1472696"/>
                <a:ext cx="151467" cy="176711"/>
              </a:xfrm>
              <a:custGeom>
                <a:avLst/>
                <a:gdLst>
                  <a:gd name="connsiteX0" fmla="*/ 9467 w 151466"/>
                  <a:gd name="connsiteY0" fmla="*/ 107920 h 176710"/>
                  <a:gd name="connsiteX1" fmla="*/ 9467 w 151466"/>
                  <a:gd name="connsiteY1" fmla="*/ 9467 h 176710"/>
                  <a:gd name="connsiteX2" fmla="*/ 37236 w 151466"/>
                  <a:gd name="connsiteY2" fmla="*/ 9467 h 176710"/>
                  <a:gd name="connsiteX3" fmla="*/ 37236 w 151466"/>
                  <a:gd name="connsiteY3" fmla="*/ 105395 h 176710"/>
                  <a:gd name="connsiteX4" fmla="*/ 73840 w 151466"/>
                  <a:gd name="connsiteY4" fmla="*/ 150835 h 176710"/>
                  <a:gd name="connsiteX5" fmla="*/ 115493 w 151466"/>
                  <a:gd name="connsiteY5" fmla="*/ 101609 h 176710"/>
                  <a:gd name="connsiteX6" fmla="*/ 115493 w 151466"/>
                  <a:gd name="connsiteY6" fmla="*/ 9467 h 176710"/>
                  <a:gd name="connsiteX7" fmla="*/ 143262 w 151466"/>
                  <a:gd name="connsiteY7" fmla="*/ 9467 h 176710"/>
                  <a:gd name="connsiteX8" fmla="*/ 143262 w 151466"/>
                  <a:gd name="connsiteY8" fmla="*/ 171031 h 176710"/>
                  <a:gd name="connsiteX9" fmla="*/ 118018 w 151466"/>
                  <a:gd name="connsiteY9" fmla="*/ 171031 h 176710"/>
                  <a:gd name="connsiteX10" fmla="*/ 118018 w 151466"/>
                  <a:gd name="connsiteY10" fmla="*/ 149573 h 176710"/>
                  <a:gd name="connsiteX11" fmla="*/ 118018 w 151466"/>
                  <a:gd name="connsiteY11" fmla="*/ 149573 h 176710"/>
                  <a:gd name="connsiteX12" fmla="*/ 68791 w 151466"/>
                  <a:gd name="connsiteY12" fmla="*/ 174818 h 176710"/>
                  <a:gd name="connsiteX13" fmla="*/ 9467 w 151466"/>
                  <a:gd name="connsiteY13" fmla="*/ 107920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9467" y="107920"/>
                    </a:moveTo>
                    <a:lnTo>
                      <a:pt x="9467" y="9467"/>
                    </a:lnTo>
                    <a:lnTo>
                      <a:pt x="37236" y="9467"/>
                    </a:lnTo>
                    <a:lnTo>
                      <a:pt x="37236" y="105395"/>
                    </a:lnTo>
                    <a:cubicBezTo>
                      <a:pt x="37236" y="139475"/>
                      <a:pt x="51120" y="150835"/>
                      <a:pt x="73840" y="150835"/>
                    </a:cubicBezTo>
                    <a:cubicBezTo>
                      <a:pt x="96560" y="150835"/>
                      <a:pt x="115493" y="133164"/>
                      <a:pt x="115493" y="101609"/>
                    </a:cubicBezTo>
                    <a:lnTo>
                      <a:pt x="115493" y="9467"/>
                    </a:lnTo>
                    <a:lnTo>
                      <a:pt x="143262" y="9467"/>
                    </a:lnTo>
                    <a:lnTo>
                      <a:pt x="143262" y="171031"/>
                    </a:lnTo>
                    <a:lnTo>
                      <a:pt x="118018" y="171031"/>
                    </a:lnTo>
                    <a:lnTo>
                      <a:pt x="118018" y="149573"/>
                    </a:lnTo>
                    <a:lnTo>
                      <a:pt x="118018" y="149573"/>
                    </a:lnTo>
                    <a:cubicBezTo>
                      <a:pt x="107920" y="164720"/>
                      <a:pt x="90249" y="174818"/>
                      <a:pt x="68791" y="174818"/>
                    </a:cubicBezTo>
                    <a:cubicBezTo>
                      <a:pt x="30925" y="173555"/>
                      <a:pt x="9467" y="152098"/>
                      <a:pt x="9467" y="107920"/>
                    </a:cubicBezTo>
                    <a:close/>
                  </a:path>
                </a:pathLst>
              </a:custGeom>
              <a:solidFill>
                <a:srgbClr val="A8AAAD"/>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8A29832-6ACA-411F-906B-460301184CAB}"/>
                  </a:ext>
                </a:extLst>
              </p:cNvPr>
              <p:cNvSpPr/>
              <p:nvPr/>
            </p:nvSpPr>
            <p:spPr>
              <a:xfrm>
                <a:off x="6810976" y="1407060"/>
                <a:ext cx="37867" cy="239822"/>
              </a:xfrm>
              <a:custGeom>
                <a:avLst/>
                <a:gdLst>
                  <a:gd name="connsiteX0" fmla="*/ 9467 w 37866"/>
                  <a:gd name="connsiteY0" fmla="*/ 236666 h 239821"/>
                  <a:gd name="connsiteX1" fmla="*/ 9467 w 37866"/>
                  <a:gd name="connsiteY1" fmla="*/ 9467 h 239821"/>
                  <a:gd name="connsiteX2" fmla="*/ 37235 w 37866"/>
                  <a:gd name="connsiteY2" fmla="*/ 9467 h 239821"/>
                  <a:gd name="connsiteX3" fmla="*/ 37235 w 37866"/>
                  <a:gd name="connsiteY3" fmla="*/ 235404 h 239821"/>
                  <a:gd name="connsiteX4" fmla="*/ 9467 w 37866"/>
                  <a:gd name="connsiteY4" fmla="*/ 235404 h 23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6" h="239821">
                    <a:moveTo>
                      <a:pt x="9467" y="236666"/>
                    </a:moveTo>
                    <a:lnTo>
                      <a:pt x="9467" y="9467"/>
                    </a:lnTo>
                    <a:lnTo>
                      <a:pt x="37235" y="9467"/>
                    </a:lnTo>
                    <a:lnTo>
                      <a:pt x="37235" y="235404"/>
                    </a:lnTo>
                    <a:lnTo>
                      <a:pt x="9467" y="235404"/>
                    </a:lnTo>
                    <a:close/>
                  </a:path>
                </a:pathLst>
              </a:custGeom>
              <a:solidFill>
                <a:srgbClr val="A8AAAD"/>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659E9A1-CA17-48A0-A865-89052547B961}"/>
                  </a:ext>
                </a:extLst>
              </p:cNvPr>
              <p:cNvSpPr/>
              <p:nvPr/>
            </p:nvSpPr>
            <p:spPr>
              <a:xfrm>
                <a:off x="6867776" y="1432305"/>
                <a:ext cx="100978" cy="214577"/>
              </a:xfrm>
              <a:custGeom>
                <a:avLst/>
                <a:gdLst>
                  <a:gd name="connsiteX0" fmla="*/ 99084 w 100977"/>
                  <a:gd name="connsiteY0" fmla="*/ 187440 h 214577"/>
                  <a:gd name="connsiteX1" fmla="*/ 99084 w 100977"/>
                  <a:gd name="connsiteY1" fmla="*/ 210160 h 214577"/>
                  <a:gd name="connsiteX2" fmla="*/ 81413 w 100977"/>
                  <a:gd name="connsiteY2" fmla="*/ 212684 h 214577"/>
                  <a:gd name="connsiteX3" fmla="*/ 37235 w 100977"/>
                  <a:gd name="connsiteY3" fmla="*/ 165982 h 214577"/>
                  <a:gd name="connsiteX4" fmla="*/ 37235 w 100977"/>
                  <a:gd name="connsiteY4" fmla="*/ 71315 h 214577"/>
                  <a:gd name="connsiteX5" fmla="*/ 9467 w 100977"/>
                  <a:gd name="connsiteY5" fmla="*/ 71315 h 214577"/>
                  <a:gd name="connsiteX6" fmla="*/ 9467 w 100977"/>
                  <a:gd name="connsiteY6" fmla="*/ 48596 h 214577"/>
                  <a:gd name="connsiteX7" fmla="*/ 37235 w 100977"/>
                  <a:gd name="connsiteY7" fmla="*/ 48596 h 214577"/>
                  <a:gd name="connsiteX8" fmla="*/ 37235 w 100977"/>
                  <a:gd name="connsiteY8" fmla="*/ 9467 h 214577"/>
                  <a:gd name="connsiteX9" fmla="*/ 65004 w 100977"/>
                  <a:gd name="connsiteY9" fmla="*/ 9467 h 214577"/>
                  <a:gd name="connsiteX10" fmla="*/ 65004 w 100977"/>
                  <a:gd name="connsiteY10" fmla="*/ 48596 h 214577"/>
                  <a:gd name="connsiteX11" fmla="*/ 96560 w 100977"/>
                  <a:gd name="connsiteY11" fmla="*/ 48596 h 214577"/>
                  <a:gd name="connsiteX12" fmla="*/ 96560 w 100977"/>
                  <a:gd name="connsiteY12" fmla="*/ 71315 h 214577"/>
                  <a:gd name="connsiteX13" fmla="*/ 65004 w 100977"/>
                  <a:gd name="connsiteY13" fmla="*/ 71315 h 214577"/>
                  <a:gd name="connsiteX14" fmla="*/ 65004 w 100977"/>
                  <a:gd name="connsiteY14" fmla="*/ 162195 h 214577"/>
                  <a:gd name="connsiteX15" fmla="*/ 87724 w 100977"/>
                  <a:gd name="connsiteY15" fmla="*/ 188702 h 214577"/>
                  <a:gd name="connsiteX16" fmla="*/ 99084 w 100977"/>
                  <a:gd name="connsiteY16" fmla="*/ 187440 h 21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977" h="214577">
                    <a:moveTo>
                      <a:pt x="99084" y="187440"/>
                    </a:moveTo>
                    <a:lnTo>
                      <a:pt x="99084" y="210160"/>
                    </a:lnTo>
                    <a:cubicBezTo>
                      <a:pt x="94035" y="211422"/>
                      <a:pt x="86462" y="212684"/>
                      <a:pt x="81413" y="212684"/>
                    </a:cubicBezTo>
                    <a:cubicBezTo>
                      <a:pt x="51120" y="212684"/>
                      <a:pt x="37235" y="200062"/>
                      <a:pt x="37235" y="165982"/>
                    </a:cubicBezTo>
                    <a:lnTo>
                      <a:pt x="37235" y="71315"/>
                    </a:lnTo>
                    <a:lnTo>
                      <a:pt x="9467" y="71315"/>
                    </a:lnTo>
                    <a:lnTo>
                      <a:pt x="9467" y="48596"/>
                    </a:lnTo>
                    <a:lnTo>
                      <a:pt x="37235" y="48596"/>
                    </a:lnTo>
                    <a:lnTo>
                      <a:pt x="37235" y="9467"/>
                    </a:lnTo>
                    <a:lnTo>
                      <a:pt x="65004" y="9467"/>
                    </a:lnTo>
                    <a:lnTo>
                      <a:pt x="65004" y="48596"/>
                    </a:lnTo>
                    <a:lnTo>
                      <a:pt x="96560" y="48596"/>
                    </a:lnTo>
                    <a:lnTo>
                      <a:pt x="96560" y="71315"/>
                    </a:lnTo>
                    <a:lnTo>
                      <a:pt x="65004" y="71315"/>
                    </a:lnTo>
                    <a:lnTo>
                      <a:pt x="65004" y="162195"/>
                    </a:lnTo>
                    <a:cubicBezTo>
                      <a:pt x="65004" y="181129"/>
                      <a:pt x="71315" y="188702"/>
                      <a:pt x="87724" y="188702"/>
                    </a:cubicBezTo>
                    <a:cubicBezTo>
                      <a:pt x="91511" y="188702"/>
                      <a:pt x="95298" y="188702"/>
                      <a:pt x="99084" y="187440"/>
                    </a:cubicBezTo>
                    <a:close/>
                  </a:path>
                </a:pathLst>
              </a:custGeom>
              <a:solidFill>
                <a:srgbClr val="A8AAAD"/>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67BD950-133C-4485-970F-7830784C2144}"/>
                  </a:ext>
                </a:extLst>
              </p:cNvPr>
              <p:cNvSpPr/>
              <p:nvPr/>
            </p:nvSpPr>
            <p:spPr>
              <a:xfrm>
                <a:off x="6990212" y="1407060"/>
                <a:ext cx="37867" cy="239822"/>
              </a:xfrm>
              <a:custGeom>
                <a:avLst/>
                <a:gdLst>
                  <a:gd name="connsiteX0" fmla="*/ 9467 w 37866"/>
                  <a:gd name="connsiteY0" fmla="*/ 41022 h 239821"/>
                  <a:gd name="connsiteX1" fmla="*/ 9467 w 37866"/>
                  <a:gd name="connsiteY1" fmla="*/ 9467 h 239821"/>
                  <a:gd name="connsiteX2" fmla="*/ 37236 w 37866"/>
                  <a:gd name="connsiteY2" fmla="*/ 9467 h 239821"/>
                  <a:gd name="connsiteX3" fmla="*/ 37236 w 37866"/>
                  <a:gd name="connsiteY3" fmla="*/ 41022 h 239821"/>
                  <a:gd name="connsiteX4" fmla="*/ 9467 w 37866"/>
                  <a:gd name="connsiteY4" fmla="*/ 41022 h 239821"/>
                  <a:gd name="connsiteX5" fmla="*/ 9467 w 37866"/>
                  <a:gd name="connsiteY5" fmla="*/ 236666 h 239821"/>
                  <a:gd name="connsiteX6" fmla="*/ 9467 w 37866"/>
                  <a:gd name="connsiteY6" fmla="*/ 75102 h 239821"/>
                  <a:gd name="connsiteX7" fmla="*/ 37236 w 37866"/>
                  <a:gd name="connsiteY7" fmla="*/ 75102 h 239821"/>
                  <a:gd name="connsiteX8" fmla="*/ 37236 w 37866"/>
                  <a:gd name="connsiteY8" fmla="*/ 236666 h 239821"/>
                  <a:gd name="connsiteX9" fmla="*/ 9467 w 37866"/>
                  <a:gd name="connsiteY9" fmla="*/ 236666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66" h="239821">
                    <a:moveTo>
                      <a:pt x="9467" y="41022"/>
                    </a:moveTo>
                    <a:lnTo>
                      <a:pt x="9467" y="9467"/>
                    </a:lnTo>
                    <a:lnTo>
                      <a:pt x="37236" y="9467"/>
                    </a:lnTo>
                    <a:lnTo>
                      <a:pt x="37236" y="41022"/>
                    </a:lnTo>
                    <a:lnTo>
                      <a:pt x="9467" y="41022"/>
                    </a:lnTo>
                    <a:close/>
                    <a:moveTo>
                      <a:pt x="9467" y="236666"/>
                    </a:moveTo>
                    <a:lnTo>
                      <a:pt x="9467" y="75102"/>
                    </a:lnTo>
                    <a:lnTo>
                      <a:pt x="37236" y="75102"/>
                    </a:lnTo>
                    <a:lnTo>
                      <a:pt x="37236" y="236666"/>
                    </a:lnTo>
                    <a:lnTo>
                      <a:pt x="9467" y="236666"/>
                    </a:lnTo>
                    <a:close/>
                  </a:path>
                </a:pathLst>
              </a:custGeom>
              <a:solidFill>
                <a:srgbClr val="A8AAAD"/>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66EB65F-BB05-48D8-80C3-97392C461FF9}"/>
                  </a:ext>
                </a:extLst>
              </p:cNvPr>
              <p:cNvSpPr/>
              <p:nvPr/>
            </p:nvSpPr>
            <p:spPr>
              <a:xfrm>
                <a:off x="7052061" y="1528234"/>
                <a:ext cx="88356" cy="37867"/>
              </a:xfrm>
              <a:custGeom>
                <a:avLst/>
                <a:gdLst>
                  <a:gd name="connsiteX0" fmla="*/ 9467 w 88355"/>
                  <a:gd name="connsiteY0" fmla="*/ 34711 h 37866"/>
                  <a:gd name="connsiteX1" fmla="*/ 9467 w 88355"/>
                  <a:gd name="connsiteY1" fmla="*/ 9467 h 37866"/>
                  <a:gd name="connsiteX2" fmla="*/ 86462 w 88355"/>
                  <a:gd name="connsiteY2" fmla="*/ 9467 h 37866"/>
                  <a:gd name="connsiteX3" fmla="*/ 86462 w 88355"/>
                  <a:gd name="connsiteY3" fmla="*/ 34711 h 37866"/>
                  <a:gd name="connsiteX4" fmla="*/ 9467 w 88355"/>
                  <a:gd name="connsiteY4" fmla="*/ 34711 h 37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55" h="37866">
                    <a:moveTo>
                      <a:pt x="9467" y="34711"/>
                    </a:moveTo>
                    <a:lnTo>
                      <a:pt x="9467" y="9467"/>
                    </a:lnTo>
                    <a:lnTo>
                      <a:pt x="86462" y="9467"/>
                    </a:lnTo>
                    <a:lnTo>
                      <a:pt x="86462" y="34711"/>
                    </a:lnTo>
                    <a:lnTo>
                      <a:pt x="9467" y="34711"/>
                    </a:lnTo>
                    <a:close/>
                  </a:path>
                </a:pathLst>
              </a:custGeom>
              <a:solidFill>
                <a:srgbClr val="A8AAAD"/>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C206928-7999-4DEB-9488-561264BA4DFC}"/>
                  </a:ext>
                </a:extLst>
              </p:cNvPr>
              <p:cNvSpPr/>
              <p:nvPr/>
            </p:nvSpPr>
            <p:spPr>
              <a:xfrm>
                <a:off x="7159350" y="1403274"/>
                <a:ext cx="201955" cy="252444"/>
              </a:xfrm>
              <a:custGeom>
                <a:avLst/>
                <a:gdLst>
                  <a:gd name="connsiteX0" fmla="*/ 197538 w 201955"/>
                  <a:gd name="connsiteY0" fmla="*/ 90249 h 252444"/>
                  <a:gd name="connsiteX1" fmla="*/ 167244 w 201955"/>
                  <a:gd name="connsiteY1" fmla="*/ 90249 h 252444"/>
                  <a:gd name="connsiteX2" fmla="*/ 107920 w 201955"/>
                  <a:gd name="connsiteY2" fmla="*/ 35973 h 252444"/>
                  <a:gd name="connsiteX3" fmla="*/ 39760 w 201955"/>
                  <a:gd name="connsiteY3" fmla="*/ 126853 h 252444"/>
                  <a:gd name="connsiteX4" fmla="*/ 107920 w 201955"/>
                  <a:gd name="connsiteY4" fmla="*/ 217733 h 252444"/>
                  <a:gd name="connsiteX5" fmla="*/ 169769 w 201955"/>
                  <a:gd name="connsiteY5" fmla="*/ 162195 h 252444"/>
                  <a:gd name="connsiteX6" fmla="*/ 200062 w 201955"/>
                  <a:gd name="connsiteY6" fmla="*/ 162195 h 252444"/>
                  <a:gd name="connsiteX7" fmla="*/ 107920 w 201955"/>
                  <a:gd name="connsiteY7" fmla="*/ 244240 h 252444"/>
                  <a:gd name="connsiteX8" fmla="*/ 9467 w 201955"/>
                  <a:gd name="connsiteY8" fmla="*/ 126853 h 252444"/>
                  <a:gd name="connsiteX9" fmla="*/ 109182 w 201955"/>
                  <a:gd name="connsiteY9" fmla="*/ 9467 h 252444"/>
                  <a:gd name="connsiteX10" fmla="*/ 197538 w 201955"/>
                  <a:gd name="connsiteY10" fmla="*/ 90249 h 2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55" h="252444">
                    <a:moveTo>
                      <a:pt x="197538" y="90249"/>
                    </a:moveTo>
                    <a:lnTo>
                      <a:pt x="167244" y="90249"/>
                    </a:lnTo>
                    <a:cubicBezTo>
                      <a:pt x="164720" y="57431"/>
                      <a:pt x="140738" y="35973"/>
                      <a:pt x="107920" y="35973"/>
                    </a:cubicBezTo>
                    <a:cubicBezTo>
                      <a:pt x="65004" y="35973"/>
                      <a:pt x="39760" y="70053"/>
                      <a:pt x="39760" y="126853"/>
                    </a:cubicBezTo>
                    <a:cubicBezTo>
                      <a:pt x="39760" y="183653"/>
                      <a:pt x="65004" y="217733"/>
                      <a:pt x="107920" y="217733"/>
                    </a:cubicBezTo>
                    <a:cubicBezTo>
                      <a:pt x="142000" y="217733"/>
                      <a:pt x="164720" y="196275"/>
                      <a:pt x="169769" y="162195"/>
                    </a:cubicBezTo>
                    <a:lnTo>
                      <a:pt x="200062" y="162195"/>
                    </a:lnTo>
                    <a:cubicBezTo>
                      <a:pt x="195013" y="212684"/>
                      <a:pt x="160933" y="244240"/>
                      <a:pt x="107920" y="244240"/>
                    </a:cubicBezTo>
                    <a:cubicBezTo>
                      <a:pt x="47333" y="244240"/>
                      <a:pt x="9467" y="200062"/>
                      <a:pt x="9467" y="126853"/>
                    </a:cubicBezTo>
                    <a:cubicBezTo>
                      <a:pt x="9467" y="53644"/>
                      <a:pt x="47333" y="9467"/>
                      <a:pt x="109182" y="9467"/>
                    </a:cubicBezTo>
                    <a:cubicBezTo>
                      <a:pt x="162195" y="9467"/>
                      <a:pt x="195013" y="43547"/>
                      <a:pt x="197538" y="90249"/>
                    </a:cubicBezTo>
                    <a:close/>
                  </a:path>
                </a:pathLst>
              </a:custGeom>
              <a:solidFill>
                <a:srgbClr val="A8AAAD"/>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9E0E779-1A0E-4CF1-9C75-78DB2E4A4F73}"/>
                  </a:ext>
                </a:extLst>
              </p:cNvPr>
              <p:cNvSpPr/>
              <p:nvPr/>
            </p:nvSpPr>
            <p:spPr>
              <a:xfrm>
                <a:off x="7389074" y="1407060"/>
                <a:ext cx="37867" cy="239822"/>
              </a:xfrm>
              <a:custGeom>
                <a:avLst/>
                <a:gdLst>
                  <a:gd name="connsiteX0" fmla="*/ 9467 w 37866"/>
                  <a:gd name="connsiteY0" fmla="*/ 236666 h 239821"/>
                  <a:gd name="connsiteX1" fmla="*/ 9467 w 37866"/>
                  <a:gd name="connsiteY1" fmla="*/ 9467 h 239821"/>
                  <a:gd name="connsiteX2" fmla="*/ 37236 w 37866"/>
                  <a:gd name="connsiteY2" fmla="*/ 9467 h 239821"/>
                  <a:gd name="connsiteX3" fmla="*/ 37236 w 37866"/>
                  <a:gd name="connsiteY3" fmla="*/ 235404 h 239821"/>
                  <a:gd name="connsiteX4" fmla="*/ 9467 w 37866"/>
                  <a:gd name="connsiteY4" fmla="*/ 235404 h 23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6" h="239821">
                    <a:moveTo>
                      <a:pt x="9467" y="236666"/>
                    </a:moveTo>
                    <a:lnTo>
                      <a:pt x="9467" y="9467"/>
                    </a:lnTo>
                    <a:lnTo>
                      <a:pt x="37236" y="9467"/>
                    </a:lnTo>
                    <a:lnTo>
                      <a:pt x="37236" y="235404"/>
                    </a:lnTo>
                    <a:lnTo>
                      <a:pt x="9467" y="235404"/>
                    </a:lnTo>
                    <a:close/>
                  </a:path>
                </a:pathLst>
              </a:custGeom>
              <a:solidFill>
                <a:srgbClr val="A8AAAD"/>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071DCC7-361C-4B61-8828-43CE9709BE1C}"/>
                  </a:ext>
                </a:extLst>
              </p:cNvPr>
              <p:cNvSpPr/>
              <p:nvPr/>
            </p:nvSpPr>
            <p:spPr>
              <a:xfrm>
                <a:off x="7454709" y="1467647"/>
                <a:ext cx="164089" cy="189333"/>
              </a:xfrm>
              <a:custGeom>
                <a:avLst/>
                <a:gdLst>
                  <a:gd name="connsiteX0" fmla="*/ 163457 w 164088"/>
                  <a:gd name="connsiteY0" fmla="*/ 95298 h 189333"/>
                  <a:gd name="connsiteX1" fmla="*/ 86462 w 164088"/>
                  <a:gd name="connsiteY1" fmla="*/ 181129 h 189333"/>
                  <a:gd name="connsiteX2" fmla="*/ 9467 w 164088"/>
                  <a:gd name="connsiteY2" fmla="*/ 95298 h 189333"/>
                  <a:gd name="connsiteX3" fmla="*/ 86462 w 164088"/>
                  <a:gd name="connsiteY3" fmla="*/ 9467 h 189333"/>
                  <a:gd name="connsiteX4" fmla="*/ 163457 w 164088"/>
                  <a:gd name="connsiteY4" fmla="*/ 95298 h 189333"/>
                  <a:gd name="connsiteX5" fmla="*/ 38498 w 164088"/>
                  <a:gd name="connsiteY5" fmla="*/ 95298 h 189333"/>
                  <a:gd name="connsiteX6" fmla="*/ 86462 w 164088"/>
                  <a:gd name="connsiteY6" fmla="*/ 157146 h 189333"/>
                  <a:gd name="connsiteX7" fmla="*/ 134427 w 164088"/>
                  <a:gd name="connsiteY7" fmla="*/ 95298 h 189333"/>
                  <a:gd name="connsiteX8" fmla="*/ 86462 w 164088"/>
                  <a:gd name="connsiteY8" fmla="*/ 33449 h 189333"/>
                  <a:gd name="connsiteX9" fmla="*/ 38498 w 164088"/>
                  <a:gd name="connsiteY9" fmla="*/ 95298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88" h="189333">
                    <a:moveTo>
                      <a:pt x="163457" y="95298"/>
                    </a:moveTo>
                    <a:cubicBezTo>
                      <a:pt x="163457" y="148311"/>
                      <a:pt x="134427" y="181129"/>
                      <a:pt x="86462" y="181129"/>
                    </a:cubicBezTo>
                    <a:cubicBezTo>
                      <a:pt x="38498" y="181129"/>
                      <a:pt x="9467" y="148311"/>
                      <a:pt x="9467" y="95298"/>
                    </a:cubicBezTo>
                    <a:cubicBezTo>
                      <a:pt x="9467" y="42284"/>
                      <a:pt x="38498" y="9467"/>
                      <a:pt x="86462" y="9467"/>
                    </a:cubicBezTo>
                    <a:cubicBezTo>
                      <a:pt x="133164" y="9467"/>
                      <a:pt x="163457" y="42284"/>
                      <a:pt x="163457" y="95298"/>
                    </a:cubicBezTo>
                    <a:close/>
                    <a:moveTo>
                      <a:pt x="38498" y="95298"/>
                    </a:moveTo>
                    <a:cubicBezTo>
                      <a:pt x="38498" y="134426"/>
                      <a:pt x="56169" y="157146"/>
                      <a:pt x="86462" y="157146"/>
                    </a:cubicBezTo>
                    <a:cubicBezTo>
                      <a:pt x="115493" y="157146"/>
                      <a:pt x="134427" y="133164"/>
                      <a:pt x="134427" y="95298"/>
                    </a:cubicBezTo>
                    <a:cubicBezTo>
                      <a:pt x="134427" y="57431"/>
                      <a:pt x="116755" y="33449"/>
                      <a:pt x="86462" y="33449"/>
                    </a:cubicBezTo>
                    <a:cubicBezTo>
                      <a:pt x="57431" y="32187"/>
                      <a:pt x="38498" y="56169"/>
                      <a:pt x="38498" y="95298"/>
                    </a:cubicBezTo>
                    <a:close/>
                  </a:path>
                </a:pathLst>
              </a:custGeom>
              <a:solidFill>
                <a:srgbClr val="A8AAA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C81299D-5A9C-47C3-9CF1-AB39D48AEF98}"/>
                  </a:ext>
                </a:extLst>
              </p:cNvPr>
              <p:cNvSpPr/>
              <p:nvPr/>
            </p:nvSpPr>
            <p:spPr>
              <a:xfrm>
                <a:off x="7645305" y="1472696"/>
                <a:ext cx="151467" cy="176711"/>
              </a:xfrm>
              <a:custGeom>
                <a:avLst/>
                <a:gdLst>
                  <a:gd name="connsiteX0" fmla="*/ 9467 w 151466"/>
                  <a:gd name="connsiteY0" fmla="*/ 107920 h 176710"/>
                  <a:gd name="connsiteX1" fmla="*/ 9467 w 151466"/>
                  <a:gd name="connsiteY1" fmla="*/ 9467 h 176710"/>
                  <a:gd name="connsiteX2" fmla="*/ 37235 w 151466"/>
                  <a:gd name="connsiteY2" fmla="*/ 9467 h 176710"/>
                  <a:gd name="connsiteX3" fmla="*/ 37235 w 151466"/>
                  <a:gd name="connsiteY3" fmla="*/ 105395 h 176710"/>
                  <a:gd name="connsiteX4" fmla="*/ 73840 w 151466"/>
                  <a:gd name="connsiteY4" fmla="*/ 150835 h 176710"/>
                  <a:gd name="connsiteX5" fmla="*/ 115493 w 151466"/>
                  <a:gd name="connsiteY5" fmla="*/ 101609 h 176710"/>
                  <a:gd name="connsiteX6" fmla="*/ 115493 w 151466"/>
                  <a:gd name="connsiteY6" fmla="*/ 9467 h 176710"/>
                  <a:gd name="connsiteX7" fmla="*/ 143262 w 151466"/>
                  <a:gd name="connsiteY7" fmla="*/ 9467 h 176710"/>
                  <a:gd name="connsiteX8" fmla="*/ 143262 w 151466"/>
                  <a:gd name="connsiteY8" fmla="*/ 171031 h 176710"/>
                  <a:gd name="connsiteX9" fmla="*/ 116755 w 151466"/>
                  <a:gd name="connsiteY9" fmla="*/ 171031 h 176710"/>
                  <a:gd name="connsiteX10" fmla="*/ 116755 w 151466"/>
                  <a:gd name="connsiteY10" fmla="*/ 149573 h 176710"/>
                  <a:gd name="connsiteX11" fmla="*/ 115493 w 151466"/>
                  <a:gd name="connsiteY11" fmla="*/ 149573 h 176710"/>
                  <a:gd name="connsiteX12" fmla="*/ 66267 w 151466"/>
                  <a:gd name="connsiteY12" fmla="*/ 174818 h 176710"/>
                  <a:gd name="connsiteX13" fmla="*/ 9467 w 151466"/>
                  <a:gd name="connsiteY13" fmla="*/ 107920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9467" y="107920"/>
                    </a:moveTo>
                    <a:lnTo>
                      <a:pt x="9467" y="9467"/>
                    </a:lnTo>
                    <a:lnTo>
                      <a:pt x="37235" y="9467"/>
                    </a:lnTo>
                    <a:lnTo>
                      <a:pt x="37235" y="105395"/>
                    </a:lnTo>
                    <a:cubicBezTo>
                      <a:pt x="37235" y="139475"/>
                      <a:pt x="51120" y="150835"/>
                      <a:pt x="73840" y="150835"/>
                    </a:cubicBezTo>
                    <a:cubicBezTo>
                      <a:pt x="96560" y="150835"/>
                      <a:pt x="115493" y="133164"/>
                      <a:pt x="115493" y="101609"/>
                    </a:cubicBezTo>
                    <a:lnTo>
                      <a:pt x="115493" y="9467"/>
                    </a:lnTo>
                    <a:lnTo>
                      <a:pt x="143262" y="9467"/>
                    </a:lnTo>
                    <a:lnTo>
                      <a:pt x="143262" y="171031"/>
                    </a:lnTo>
                    <a:lnTo>
                      <a:pt x="116755" y="171031"/>
                    </a:lnTo>
                    <a:lnTo>
                      <a:pt x="116755" y="149573"/>
                    </a:lnTo>
                    <a:lnTo>
                      <a:pt x="115493" y="149573"/>
                    </a:lnTo>
                    <a:cubicBezTo>
                      <a:pt x="105395" y="164720"/>
                      <a:pt x="87724" y="174818"/>
                      <a:pt x="66267" y="174818"/>
                    </a:cubicBezTo>
                    <a:cubicBezTo>
                      <a:pt x="29662" y="173555"/>
                      <a:pt x="9467" y="152098"/>
                      <a:pt x="9467" y="107920"/>
                    </a:cubicBezTo>
                    <a:close/>
                  </a:path>
                </a:pathLst>
              </a:custGeom>
              <a:solidFill>
                <a:srgbClr val="A8AAAD"/>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8563F00-8688-4408-8336-E26F5B49CAE8}"/>
                  </a:ext>
                </a:extLst>
              </p:cNvPr>
              <p:cNvSpPr/>
              <p:nvPr/>
            </p:nvSpPr>
            <p:spPr>
              <a:xfrm>
                <a:off x="7816967" y="1408323"/>
                <a:ext cx="164089" cy="239822"/>
              </a:xfrm>
              <a:custGeom>
                <a:avLst/>
                <a:gdLst>
                  <a:gd name="connsiteX0" fmla="*/ 128116 w 164088"/>
                  <a:gd name="connsiteY0" fmla="*/ 235404 h 239821"/>
                  <a:gd name="connsiteX1" fmla="*/ 128116 w 164088"/>
                  <a:gd name="connsiteY1" fmla="*/ 211422 h 239821"/>
                  <a:gd name="connsiteX2" fmla="*/ 126853 w 164088"/>
                  <a:gd name="connsiteY2" fmla="*/ 211422 h 239821"/>
                  <a:gd name="connsiteX3" fmla="*/ 77627 w 164088"/>
                  <a:gd name="connsiteY3" fmla="*/ 239191 h 239821"/>
                  <a:gd name="connsiteX4" fmla="*/ 9467 w 164088"/>
                  <a:gd name="connsiteY4" fmla="*/ 154622 h 239821"/>
                  <a:gd name="connsiteX5" fmla="*/ 76365 w 164088"/>
                  <a:gd name="connsiteY5" fmla="*/ 70053 h 239821"/>
                  <a:gd name="connsiteX6" fmla="*/ 125591 w 164088"/>
                  <a:gd name="connsiteY6" fmla="*/ 96560 h 239821"/>
                  <a:gd name="connsiteX7" fmla="*/ 126853 w 164088"/>
                  <a:gd name="connsiteY7" fmla="*/ 96560 h 239821"/>
                  <a:gd name="connsiteX8" fmla="*/ 126853 w 164088"/>
                  <a:gd name="connsiteY8" fmla="*/ 9467 h 239821"/>
                  <a:gd name="connsiteX9" fmla="*/ 154622 w 164088"/>
                  <a:gd name="connsiteY9" fmla="*/ 9467 h 239821"/>
                  <a:gd name="connsiteX10" fmla="*/ 154622 w 164088"/>
                  <a:gd name="connsiteY10" fmla="*/ 235404 h 239821"/>
                  <a:gd name="connsiteX11" fmla="*/ 128116 w 164088"/>
                  <a:gd name="connsiteY11" fmla="*/ 235404 h 239821"/>
                  <a:gd name="connsiteX12" fmla="*/ 39760 w 164088"/>
                  <a:gd name="connsiteY12" fmla="*/ 153360 h 239821"/>
                  <a:gd name="connsiteX13" fmla="*/ 85200 w 164088"/>
                  <a:gd name="connsiteY13" fmla="*/ 215209 h 239821"/>
                  <a:gd name="connsiteX14" fmla="*/ 129378 w 164088"/>
                  <a:gd name="connsiteY14" fmla="*/ 153360 h 239821"/>
                  <a:gd name="connsiteX15" fmla="*/ 85200 w 164088"/>
                  <a:gd name="connsiteY15" fmla="*/ 91511 h 239821"/>
                  <a:gd name="connsiteX16" fmla="*/ 39760 w 164088"/>
                  <a:gd name="connsiteY16" fmla="*/ 153360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088" h="239821">
                    <a:moveTo>
                      <a:pt x="128116" y="235404"/>
                    </a:moveTo>
                    <a:lnTo>
                      <a:pt x="128116" y="211422"/>
                    </a:lnTo>
                    <a:lnTo>
                      <a:pt x="126853" y="211422"/>
                    </a:lnTo>
                    <a:cubicBezTo>
                      <a:pt x="118018" y="227831"/>
                      <a:pt x="99084" y="239191"/>
                      <a:pt x="77627" y="239191"/>
                    </a:cubicBezTo>
                    <a:cubicBezTo>
                      <a:pt x="35973" y="239191"/>
                      <a:pt x="9467" y="206373"/>
                      <a:pt x="9467" y="154622"/>
                    </a:cubicBezTo>
                    <a:cubicBezTo>
                      <a:pt x="9467" y="102871"/>
                      <a:pt x="35973" y="70053"/>
                      <a:pt x="76365" y="70053"/>
                    </a:cubicBezTo>
                    <a:cubicBezTo>
                      <a:pt x="97822" y="70053"/>
                      <a:pt x="116755" y="80151"/>
                      <a:pt x="125591" y="96560"/>
                    </a:cubicBezTo>
                    <a:lnTo>
                      <a:pt x="126853" y="96560"/>
                    </a:lnTo>
                    <a:lnTo>
                      <a:pt x="126853" y="9467"/>
                    </a:lnTo>
                    <a:lnTo>
                      <a:pt x="154622" y="9467"/>
                    </a:lnTo>
                    <a:lnTo>
                      <a:pt x="154622" y="235404"/>
                    </a:lnTo>
                    <a:lnTo>
                      <a:pt x="128116" y="235404"/>
                    </a:lnTo>
                    <a:close/>
                    <a:moveTo>
                      <a:pt x="39760" y="153360"/>
                    </a:moveTo>
                    <a:cubicBezTo>
                      <a:pt x="39760" y="191226"/>
                      <a:pt x="57431" y="215209"/>
                      <a:pt x="85200" y="215209"/>
                    </a:cubicBezTo>
                    <a:cubicBezTo>
                      <a:pt x="111707" y="215209"/>
                      <a:pt x="129378" y="191226"/>
                      <a:pt x="129378" y="153360"/>
                    </a:cubicBezTo>
                    <a:cubicBezTo>
                      <a:pt x="129378" y="115493"/>
                      <a:pt x="111707" y="91511"/>
                      <a:pt x="85200" y="91511"/>
                    </a:cubicBezTo>
                    <a:cubicBezTo>
                      <a:pt x="57431" y="91511"/>
                      <a:pt x="39760" y="115493"/>
                      <a:pt x="39760" y="153360"/>
                    </a:cubicBezTo>
                    <a:close/>
                  </a:path>
                </a:pathLst>
              </a:custGeom>
              <a:solidFill>
                <a:srgbClr val="A8AAAD"/>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134DDFC-F790-4E24-83B6-1F967CF3F0E2}"/>
                  </a:ext>
                </a:extLst>
              </p:cNvPr>
              <p:cNvSpPr/>
              <p:nvPr/>
            </p:nvSpPr>
            <p:spPr>
              <a:xfrm>
                <a:off x="5688862" y="1725140"/>
                <a:ext cx="252444" cy="239822"/>
              </a:xfrm>
              <a:custGeom>
                <a:avLst/>
                <a:gdLst>
                  <a:gd name="connsiteX0" fmla="*/ 216471 w 252444"/>
                  <a:gd name="connsiteY0" fmla="*/ 236666 h 239821"/>
                  <a:gd name="connsiteX1" fmla="*/ 216471 w 252444"/>
                  <a:gd name="connsiteY1" fmla="*/ 121804 h 239821"/>
                  <a:gd name="connsiteX2" fmla="*/ 217733 w 252444"/>
                  <a:gd name="connsiteY2" fmla="*/ 34711 h 239821"/>
                  <a:gd name="connsiteX3" fmla="*/ 216471 w 252444"/>
                  <a:gd name="connsiteY3" fmla="*/ 34711 h 239821"/>
                  <a:gd name="connsiteX4" fmla="*/ 186178 w 252444"/>
                  <a:gd name="connsiteY4" fmla="*/ 121804 h 239821"/>
                  <a:gd name="connsiteX5" fmla="*/ 144524 w 252444"/>
                  <a:gd name="connsiteY5" fmla="*/ 236666 h 239821"/>
                  <a:gd name="connsiteX6" fmla="*/ 110444 w 252444"/>
                  <a:gd name="connsiteY6" fmla="*/ 236666 h 239821"/>
                  <a:gd name="connsiteX7" fmla="*/ 68791 w 252444"/>
                  <a:gd name="connsiteY7" fmla="*/ 121804 h 239821"/>
                  <a:gd name="connsiteX8" fmla="*/ 38498 w 252444"/>
                  <a:gd name="connsiteY8" fmla="*/ 34711 h 239821"/>
                  <a:gd name="connsiteX9" fmla="*/ 37235 w 252444"/>
                  <a:gd name="connsiteY9" fmla="*/ 34711 h 239821"/>
                  <a:gd name="connsiteX10" fmla="*/ 38498 w 252444"/>
                  <a:gd name="connsiteY10" fmla="*/ 121804 h 239821"/>
                  <a:gd name="connsiteX11" fmla="*/ 38498 w 252444"/>
                  <a:gd name="connsiteY11" fmla="*/ 236666 h 239821"/>
                  <a:gd name="connsiteX12" fmla="*/ 9467 w 252444"/>
                  <a:gd name="connsiteY12" fmla="*/ 236666 h 239821"/>
                  <a:gd name="connsiteX13" fmla="*/ 9467 w 252444"/>
                  <a:gd name="connsiteY13" fmla="*/ 9467 h 239821"/>
                  <a:gd name="connsiteX14" fmla="*/ 56169 w 252444"/>
                  <a:gd name="connsiteY14" fmla="*/ 9467 h 239821"/>
                  <a:gd name="connsiteX15" fmla="*/ 97822 w 252444"/>
                  <a:gd name="connsiteY15" fmla="*/ 120542 h 239821"/>
                  <a:gd name="connsiteX16" fmla="*/ 128115 w 252444"/>
                  <a:gd name="connsiteY16" fmla="*/ 207635 h 239821"/>
                  <a:gd name="connsiteX17" fmla="*/ 129378 w 252444"/>
                  <a:gd name="connsiteY17" fmla="*/ 207635 h 239821"/>
                  <a:gd name="connsiteX18" fmla="*/ 159671 w 252444"/>
                  <a:gd name="connsiteY18" fmla="*/ 120542 h 239821"/>
                  <a:gd name="connsiteX19" fmla="*/ 200062 w 252444"/>
                  <a:gd name="connsiteY19" fmla="*/ 9467 h 239821"/>
                  <a:gd name="connsiteX20" fmla="*/ 248026 w 252444"/>
                  <a:gd name="connsiteY20" fmla="*/ 9467 h 239821"/>
                  <a:gd name="connsiteX21" fmla="*/ 248026 w 252444"/>
                  <a:gd name="connsiteY21" fmla="*/ 235404 h 239821"/>
                  <a:gd name="connsiteX22" fmla="*/ 216471 w 252444"/>
                  <a:gd name="connsiteY22" fmla="*/ 235404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444" h="239821">
                    <a:moveTo>
                      <a:pt x="216471" y="236666"/>
                    </a:moveTo>
                    <a:lnTo>
                      <a:pt x="216471" y="121804"/>
                    </a:lnTo>
                    <a:cubicBezTo>
                      <a:pt x="216471" y="92773"/>
                      <a:pt x="216471" y="63742"/>
                      <a:pt x="217733" y="34711"/>
                    </a:cubicBezTo>
                    <a:lnTo>
                      <a:pt x="216471" y="34711"/>
                    </a:lnTo>
                    <a:cubicBezTo>
                      <a:pt x="206373" y="63742"/>
                      <a:pt x="196275" y="92773"/>
                      <a:pt x="186178" y="121804"/>
                    </a:cubicBezTo>
                    <a:lnTo>
                      <a:pt x="144524" y="236666"/>
                    </a:lnTo>
                    <a:lnTo>
                      <a:pt x="110444" y="236666"/>
                    </a:lnTo>
                    <a:lnTo>
                      <a:pt x="68791" y="121804"/>
                    </a:lnTo>
                    <a:cubicBezTo>
                      <a:pt x="58693" y="92773"/>
                      <a:pt x="47333" y="63742"/>
                      <a:pt x="38498" y="34711"/>
                    </a:cubicBezTo>
                    <a:lnTo>
                      <a:pt x="37235" y="34711"/>
                    </a:lnTo>
                    <a:cubicBezTo>
                      <a:pt x="37235" y="63742"/>
                      <a:pt x="38498" y="92773"/>
                      <a:pt x="38498" y="121804"/>
                    </a:cubicBezTo>
                    <a:lnTo>
                      <a:pt x="38498" y="236666"/>
                    </a:lnTo>
                    <a:lnTo>
                      <a:pt x="9467" y="236666"/>
                    </a:lnTo>
                    <a:lnTo>
                      <a:pt x="9467" y="9467"/>
                    </a:lnTo>
                    <a:lnTo>
                      <a:pt x="56169" y="9467"/>
                    </a:lnTo>
                    <a:lnTo>
                      <a:pt x="97822" y="120542"/>
                    </a:lnTo>
                    <a:cubicBezTo>
                      <a:pt x="107920" y="149573"/>
                      <a:pt x="118017" y="178604"/>
                      <a:pt x="128115" y="207635"/>
                    </a:cubicBezTo>
                    <a:lnTo>
                      <a:pt x="129378" y="207635"/>
                    </a:lnTo>
                    <a:cubicBezTo>
                      <a:pt x="139475" y="178604"/>
                      <a:pt x="149573" y="149573"/>
                      <a:pt x="159671" y="120542"/>
                    </a:cubicBezTo>
                    <a:lnTo>
                      <a:pt x="200062" y="9467"/>
                    </a:lnTo>
                    <a:lnTo>
                      <a:pt x="248026" y="9467"/>
                    </a:lnTo>
                    <a:lnTo>
                      <a:pt x="248026" y="235404"/>
                    </a:lnTo>
                    <a:lnTo>
                      <a:pt x="216471" y="235404"/>
                    </a:lnTo>
                    <a:close/>
                  </a:path>
                </a:pathLst>
              </a:custGeom>
              <a:solidFill>
                <a:srgbClr val="A8AAAD"/>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7F092CB-E827-45FE-9A91-25CB926DB236}"/>
                  </a:ext>
                </a:extLst>
              </p:cNvPr>
              <p:cNvSpPr/>
              <p:nvPr/>
            </p:nvSpPr>
            <p:spPr>
              <a:xfrm>
                <a:off x="5966550" y="1784464"/>
                <a:ext cx="151467" cy="189333"/>
              </a:xfrm>
              <a:custGeom>
                <a:avLst/>
                <a:gdLst>
                  <a:gd name="connsiteX0" fmla="*/ 144524 w 151466"/>
                  <a:gd name="connsiteY0" fmla="*/ 73840 h 189333"/>
                  <a:gd name="connsiteX1" fmla="*/ 144524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7 w 151466"/>
                  <a:gd name="connsiteY9" fmla="*/ 76364 h 189333"/>
                  <a:gd name="connsiteX10" fmla="*/ 118017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4 w 151466"/>
                  <a:gd name="connsiteY15" fmla="*/ 73840 h 189333"/>
                  <a:gd name="connsiteX16" fmla="*/ 116755 w 151466"/>
                  <a:gd name="connsiteY16" fmla="*/ 97822 h 189333"/>
                  <a:gd name="connsiteX17" fmla="*/ 73840 w 151466"/>
                  <a:gd name="connsiteY17" fmla="*/ 102871 h 189333"/>
                  <a:gd name="connsiteX18" fmla="*/ 37235 w 151466"/>
                  <a:gd name="connsiteY18" fmla="*/ 130640 h 189333"/>
                  <a:gd name="connsiteX19" fmla="*/ 70053 w 151466"/>
                  <a:gd name="connsiteY19" fmla="*/ 158409 h 189333"/>
                  <a:gd name="connsiteX20" fmla="*/ 102871 w 151466"/>
                  <a:gd name="connsiteY20" fmla="*/ 145786 h 189333"/>
                  <a:gd name="connsiteX21" fmla="*/ 115493 w 151466"/>
                  <a:gd name="connsiteY21" fmla="*/ 107920 h 189333"/>
                  <a:gd name="connsiteX22" fmla="*/ 115493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4" y="73840"/>
                    </a:moveTo>
                    <a:lnTo>
                      <a:pt x="144524" y="135689"/>
                    </a:lnTo>
                    <a:cubicBezTo>
                      <a:pt x="144524" y="153360"/>
                      <a:pt x="145786" y="167244"/>
                      <a:pt x="148311" y="177342"/>
                    </a:cubicBezTo>
                    <a:lnTo>
                      <a:pt x="123067" y="177342"/>
                    </a:lnTo>
                    <a:cubicBezTo>
                      <a:pt x="121804" y="169769"/>
                      <a:pt x="120542" y="160933"/>
                      <a:pt x="120542" y="153360"/>
                    </a:cubicBezTo>
                    <a:lnTo>
                      <a:pt x="119280" y="153360"/>
                    </a:lnTo>
                    <a:cubicBezTo>
                      <a:pt x="107920" y="171031"/>
                      <a:pt x="88986" y="179866"/>
                      <a:pt x="63742" y="179866"/>
                    </a:cubicBezTo>
                    <a:cubicBezTo>
                      <a:pt x="29662" y="179866"/>
                      <a:pt x="9467" y="159671"/>
                      <a:pt x="9467" y="131902"/>
                    </a:cubicBezTo>
                    <a:cubicBezTo>
                      <a:pt x="9467" y="105395"/>
                      <a:pt x="24613" y="87724"/>
                      <a:pt x="71315" y="81413"/>
                    </a:cubicBezTo>
                    <a:cubicBezTo>
                      <a:pt x="85200" y="78889"/>
                      <a:pt x="105395" y="76364"/>
                      <a:pt x="118017" y="76364"/>
                    </a:cubicBezTo>
                    <a:lnTo>
                      <a:pt x="118017" y="70053"/>
                    </a:lnTo>
                    <a:cubicBezTo>
                      <a:pt x="118017"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4" y="30924"/>
                      <a:pt x="144524" y="73840"/>
                    </a:cubicBezTo>
                    <a:close/>
                    <a:moveTo>
                      <a:pt x="116755" y="97822"/>
                    </a:moveTo>
                    <a:cubicBezTo>
                      <a:pt x="104133" y="99084"/>
                      <a:pt x="86462" y="100346"/>
                      <a:pt x="73840" y="102871"/>
                    </a:cubicBezTo>
                    <a:cubicBezTo>
                      <a:pt x="46071" y="106658"/>
                      <a:pt x="37235" y="115493"/>
                      <a:pt x="37235" y="130640"/>
                    </a:cubicBezTo>
                    <a:cubicBezTo>
                      <a:pt x="37235" y="147049"/>
                      <a:pt x="49858" y="158409"/>
                      <a:pt x="70053" y="158409"/>
                    </a:cubicBezTo>
                    <a:cubicBezTo>
                      <a:pt x="82675" y="158409"/>
                      <a:pt x="95298" y="153360"/>
                      <a:pt x="102871" y="145786"/>
                    </a:cubicBezTo>
                    <a:cubicBezTo>
                      <a:pt x="112969" y="135689"/>
                      <a:pt x="115493" y="126853"/>
                      <a:pt x="115493" y="107920"/>
                    </a:cubicBezTo>
                    <a:lnTo>
                      <a:pt x="115493" y="97822"/>
                    </a:lnTo>
                    <a:close/>
                  </a:path>
                </a:pathLst>
              </a:custGeom>
              <a:solidFill>
                <a:srgbClr val="A8AAAD"/>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1985AD4-A798-4D12-ABAF-24F74EAEB70A}"/>
                  </a:ext>
                </a:extLst>
              </p:cNvPr>
              <p:cNvSpPr/>
              <p:nvPr/>
            </p:nvSpPr>
            <p:spPr>
              <a:xfrm>
                <a:off x="6150834" y="1786989"/>
                <a:ext cx="151467" cy="176711"/>
              </a:xfrm>
              <a:custGeom>
                <a:avLst/>
                <a:gdLst>
                  <a:gd name="connsiteX0" fmla="*/ 143262 w 151466"/>
                  <a:gd name="connsiteY0" fmla="*/ 76364 h 176710"/>
                  <a:gd name="connsiteX1" fmla="*/ 143262 w 151466"/>
                  <a:gd name="connsiteY1" fmla="*/ 174818 h 176710"/>
                  <a:gd name="connsiteX2" fmla="*/ 115494 w 151466"/>
                  <a:gd name="connsiteY2" fmla="*/ 174818 h 176710"/>
                  <a:gd name="connsiteX3" fmla="*/ 115494 w 151466"/>
                  <a:gd name="connsiteY3" fmla="*/ 78889 h 176710"/>
                  <a:gd name="connsiteX4" fmla="*/ 78889 w 151466"/>
                  <a:gd name="connsiteY4" fmla="*/ 33449 h 176710"/>
                  <a:gd name="connsiteX5" fmla="*/ 37236 w 151466"/>
                  <a:gd name="connsiteY5" fmla="*/ 82675 h 176710"/>
                  <a:gd name="connsiteX6" fmla="*/ 37236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6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4" y="174818"/>
                    </a:lnTo>
                    <a:lnTo>
                      <a:pt x="115494" y="78889"/>
                    </a:lnTo>
                    <a:cubicBezTo>
                      <a:pt x="115494" y="44809"/>
                      <a:pt x="101609" y="33449"/>
                      <a:pt x="78889" y="33449"/>
                    </a:cubicBezTo>
                    <a:cubicBezTo>
                      <a:pt x="56169" y="33449"/>
                      <a:pt x="37236" y="51120"/>
                      <a:pt x="37236" y="82675"/>
                    </a:cubicBezTo>
                    <a:lnTo>
                      <a:pt x="37236" y="174818"/>
                    </a:lnTo>
                    <a:lnTo>
                      <a:pt x="9467" y="174818"/>
                    </a:lnTo>
                    <a:lnTo>
                      <a:pt x="9467" y="13253"/>
                    </a:lnTo>
                    <a:lnTo>
                      <a:pt x="35973" y="13253"/>
                    </a:lnTo>
                    <a:lnTo>
                      <a:pt x="35973" y="34711"/>
                    </a:lnTo>
                    <a:lnTo>
                      <a:pt x="37236" y="34711"/>
                    </a:lnTo>
                    <a:cubicBezTo>
                      <a:pt x="47333" y="19564"/>
                      <a:pt x="65005" y="9467"/>
                      <a:pt x="86462" y="9467"/>
                    </a:cubicBezTo>
                    <a:cubicBezTo>
                      <a:pt x="121805"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C305AFB-73AA-4459-B46D-00BEFD1D73A4}"/>
                  </a:ext>
                </a:extLst>
              </p:cNvPr>
              <p:cNvSpPr/>
              <p:nvPr/>
            </p:nvSpPr>
            <p:spPr>
              <a:xfrm>
                <a:off x="6318710" y="1784464"/>
                <a:ext cx="151467" cy="189333"/>
              </a:xfrm>
              <a:custGeom>
                <a:avLst/>
                <a:gdLst>
                  <a:gd name="connsiteX0" fmla="*/ 144524 w 151466"/>
                  <a:gd name="connsiteY0" fmla="*/ 73840 h 189333"/>
                  <a:gd name="connsiteX1" fmla="*/ 144524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8 w 151466"/>
                  <a:gd name="connsiteY9" fmla="*/ 76364 h 189333"/>
                  <a:gd name="connsiteX10" fmla="*/ 118018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4 w 151466"/>
                  <a:gd name="connsiteY15" fmla="*/ 73840 h 189333"/>
                  <a:gd name="connsiteX16" fmla="*/ 116755 w 151466"/>
                  <a:gd name="connsiteY16" fmla="*/ 97822 h 189333"/>
                  <a:gd name="connsiteX17" fmla="*/ 73840 w 151466"/>
                  <a:gd name="connsiteY17" fmla="*/ 102871 h 189333"/>
                  <a:gd name="connsiteX18" fmla="*/ 37235 w 151466"/>
                  <a:gd name="connsiteY18" fmla="*/ 130640 h 189333"/>
                  <a:gd name="connsiteX19" fmla="*/ 70053 w 151466"/>
                  <a:gd name="connsiteY19" fmla="*/ 158409 h 189333"/>
                  <a:gd name="connsiteX20" fmla="*/ 102871 w 151466"/>
                  <a:gd name="connsiteY20" fmla="*/ 145786 h 189333"/>
                  <a:gd name="connsiteX21" fmla="*/ 115493 w 151466"/>
                  <a:gd name="connsiteY21" fmla="*/ 107920 h 189333"/>
                  <a:gd name="connsiteX22" fmla="*/ 115493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4" y="73840"/>
                    </a:moveTo>
                    <a:lnTo>
                      <a:pt x="144524" y="135689"/>
                    </a:lnTo>
                    <a:cubicBezTo>
                      <a:pt x="144524" y="153360"/>
                      <a:pt x="145786" y="167244"/>
                      <a:pt x="148311" y="177342"/>
                    </a:cubicBezTo>
                    <a:lnTo>
                      <a:pt x="123067" y="177342"/>
                    </a:lnTo>
                    <a:cubicBezTo>
                      <a:pt x="121804" y="169769"/>
                      <a:pt x="120542" y="160933"/>
                      <a:pt x="120542" y="153360"/>
                    </a:cubicBezTo>
                    <a:lnTo>
                      <a:pt x="119280" y="153360"/>
                    </a:lnTo>
                    <a:cubicBezTo>
                      <a:pt x="107920" y="171031"/>
                      <a:pt x="88986" y="179866"/>
                      <a:pt x="63742" y="179866"/>
                    </a:cubicBezTo>
                    <a:cubicBezTo>
                      <a:pt x="29662" y="179866"/>
                      <a:pt x="9467" y="159671"/>
                      <a:pt x="9467" y="131902"/>
                    </a:cubicBezTo>
                    <a:cubicBezTo>
                      <a:pt x="9467" y="105395"/>
                      <a:pt x="24613" y="87724"/>
                      <a:pt x="71315" y="81413"/>
                    </a:cubicBezTo>
                    <a:cubicBezTo>
                      <a:pt x="85200" y="78889"/>
                      <a:pt x="105396" y="76364"/>
                      <a:pt x="118018" y="76364"/>
                    </a:cubicBezTo>
                    <a:lnTo>
                      <a:pt x="118018" y="70053"/>
                    </a:lnTo>
                    <a:cubicBezTo>
                      <a:pt x="118018"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4" y="30924"/>
                      <a:pt x="144524" y="73840"/>
                    </a:cubicBezTo>
                    <a:close/>
                    <a:moveTo>
                      <a:pt x="116755" y="97822"/>
                    </a:moveTo>
                    <a:cubicBezTo>
                      <a:pt x="104133" y="99084"/>
                      <a:pt x="86462" y="100346"/>
                      <a:pt x="73840" y="102871"/>
                    </a:cubicBezTo>
                    <a:cubicBezTo>
                      <a:pt x="46071" y="106658"/>
                      <a:pt x="37235" y="115493"/>
                      <a:pt x="37235" y="130640"/>
                    </a:cubicBezTo>
                    <a:cubicBezTo>
                      <a:pt x="37235" y="147049"/>
                      <a:pt x="49858" y="158409"/>
                      <a:pt x="70053" y="158409"/>
                    </a:cubicBezTo>
                    <a:cubicBezTo>
                      <a:pt x="82675" y="158409"/>
                      <a:pt x="95298" y="153360"/>
                      <a:pt x="102871" y="145786"/>
                    </a:cubicBezTo>
                    <a:cubicBezTo>
                      <a:pt x="112969" y="135689"/>
                      <a:pt x="115493" y="126853"/>
                      <a:pt x="115493" y="107920"/>
                    </a:cubicBezTo>
                    <a:lnTo>
                      <a:pt x="115493" y="97822"/>
                    </a:lnTo>
                    <a:close/>
                  </a:path>
                </a:pathLst>
              </a:custGeom>
              <a:solidFill>
                <a:srgbClr val="A8AAAD"/>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962305D-9F51-4E4E-82B2-BD60C841E3C6}"/>
                  </a:ext>
                </a:extLst>
              </p:cNvPr>
              <p:cNvSpPr/>
              <p:nvPr/>
            </p:nvSpPr>
            <p:spPr>
              <a:xfrm>
                <a:off x="6489110" y="1783202"/>
                <a:ext cx="164089" cy="239822"/>
              </a:xfrm>
              <a:custGeom>
                <a:avLst/>
                <a:gdLst>
                  <a:gd name="connsiteX0" fmla="*/ 126853 w 164088"/>
                  <a:gd name="connsiteY0" fmla="*/ 39760 h 239821"/>
                  <a:gd name="connsiteX1" fmla="*/ 126853 w 164088"/>
                  <a:gd name="connsiteY1" fmla="*/ 39760 h 239821"/>
                  <a:gd name="connsiteX2" fmla="*/ 128115 w 164088"/>
                  <a:gd name="connsiteY2" fmla="*/ 15778 h 239821"/>
                  <a:gd name="connsiteX3" fmla="*/ 154622 w 164088"/>
                  <a:gd name="connsiteY3" fmla="*/ 15778 h 239821"/>
                  <a:gd name="connsiteX4" fmla="*/ 154622 w 164088"/>
                  <a:gd name="connsiteY4" fmla="*/ 167244 h 239821"/>
                  <a:gd name="connsiteX5" fmla="*/ 83938 w 164088"/>
                  <a:gd name="connsiteY5" fmla="*/ 237928 h 239821"/>
                  <a:gd name="connsiteX6" fmla="*/ 17040 w 164088"/>
                  <a:gd name="connsiteY6" fmla="*/ 186177 h 239821"/>
                  <a:gd name="connsiteX7" fmla="*/ 44809 w 164088"/>
                  <a:gd name="connsiteY7" fmla="*/ 186177 h 239821"/>
                  <a:gd name="connsiteX8" fmla="*/ 83938 w 164088"/>
                  <a:gd name="connsiteY8" fmla="*/ 215208 h 239821"/>
                  <a:gd name="connsiteX9" fmla="*/ 126853 w 164088"/>
                  <a:gd name="connsiteY9" fmla="*/ 164720 h 239821"/>
                  <a:gd name="connsiteX10" fmla="*/ 126853 w 164088"/>
                  <a:gd name="connsiteY10" fmla="*/ 147049 h 239821"/>
                  <a:gd name="connsiteX11" fmla="*/ 125591 w 164088"/>
                  <a:gd name="connsiteY11" fmla="*/ 147049 h 239821"/>
                  <a:gd name="connsiteX12" fmla="*/ 77627 w 164088"/>
                  <a:gd name="connsiteY12" fmla="*/ 173555 h 239821"/>
                  <a:gd name="connsiteX13" fmla="*/ 9467 w 164088"/>
                  <a:gd name="connsiteY13" fmla="*/ 91511 h 239821"/>
                  <a:gd name="connsiteX14" fmla="*/ 77627 w 164088"/>
                  <a:gd name="connsiteY14" fmla="*/ 9467 h 239821"/>
                  <a:gd name="connsiteX15" fmla="*/ 126853 w 164088"/>
                  <a:gd name="connsiteY15" fmla="*/ 39760 h 239821"/>
                  <a:gd name="connsiteX16" fmla="*/ 39760 w 164088"/>
                  <a:gd name="connsiteY16" fmla="*/ 94035 h 239821"/>
                  <a:gd name="connsiteX17" fmla="*/ 83938 w 164088"/>
                  <a:gd name="connsiteY17" fmla="*/ 152097 h 239821"/>
                  <a:gd name="connsiteX18" fmla="*/ 129378 w 164088"/>
                  <a:gd name="connsiteY18" fmla="*/ 94035 h 239821"/>
                  <a:gd name="connsiteX19" fmla="*/ 83938 w 164088"/>
                  <a:gd name="connsiteY19" fmla="*/ 34711 h 239821"/>
                  <a:gd name="connsiteX20" fmla="*/ 39760 w 164088"/>
                  <a:gd name="connsiteY20" fmla="*/ 94035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4088" h="239821">
                    <a:moveTo>
                      <a:pt x="126853" y="39760"/>
                    </a:moveTo>
                    <a:lnTo>
                      <a:pt x="126853" y="39760"/>
                    </a:lnTo>
                    <a:lnTo>
                      <a:pt x="128115" y="15778"/>
                    </a:lnTo>
                    <a:lnTo>
                      <a:pt x="154622" y="15778"/>
                    </a:lnTo>
                    <a:lnTo>
                      <a:pt x="154622" y="167244"/>
                    </a:lnTo>
                    <a:cubicBezTo>
                      <a:pt x="154622" y="215208"/>
                      <a:pt x="129378" y="237928"/>
                      <a:pt x="83938" y="237928"/>
                    </a:cubicBezTo>
                    <a:cubicBezTo>
                      <a:pt x="42284" y="237928"/>
                      <a:pt x="18302" y="218995"/>
                      <a:pt x="17040" y="186177"/>
                    </a:cubicBezTo>
                    <a:lnTo>
                      <a:pt x="44809" y="186177"/>
                    </a:lnTo>
                    <a:cubicBezTo>
                      <a:pt x="46071" y="205111"/>
                      <a:pt x="59956" y="215208"/>
                      <a:pt x="83938" y="215208"/>
                    </a:cubicBezTo>
                    <a:cubicBezTo>
                      <a:pt x="112969" y="215208"/>
                      <a:pt x="126853" y="200062"/>
                      <a:pt x="126853" y="164720"/>
                    </a:cubicBezTo>
                    <a:lnTo>
                      <a:pt x="126853" y="147049"/>
                    </a:lnTo>
                    <a:lnTo>
                      <a:pt x="125591" y="147049"/>
                    </a:lnTo>
                    <a:cubicBezTo>
                      <a:pt x="114231" y="164720"/>
                      <a:pt x="97822" y="173555"/>
                      <a:pt x="77627" y="173555"/>
                    </a:cubicBezTo>
                    <a:cubicBezTo>
                      <a:pt x="35973" y="173555"/>
                      <a:pt x="9467" y="140738"/>
                      <a:pt x="9467" y="91511"/>
                    </a:cubicBezTo>
                    <a:cubicBezTo>
                      <a:pt x="9467" y="41022"/>
                      <a:pt x="35973" y="9467"/>
                      <a:pt x="77627" y="9467"/>
                    </a:cubicBezTo>
                    <a:cubicBezTo>
                      <a:pt x="99084" y="11991"/>
                      <a:pt x="115493" y="22089"/>
                      <a:pt x="126853" y="39760"/>
                    </a:cubicBezTo>
                    <a:close/>
                    <a:moveTo>
                      <a:pt x="39760" y="94035"/>
                    </a:moveTo>
                    <a:cubicBezTo>
                      <a:pt x="39760" y="129378"/>
                      <a:pt x="57431" y="152097"/>
                      <a:pt x="83938" y="152097"/>
                    </a:cubicBezTo>
                    <a:cubicBezTo>
                      <a:pt x="111707" y="152097"/>
                      <a:pt x="129378" y="129378"/>
                      <a:pt x="129378" y="94035"/>
                    </a:cubicBezTo>
                    <a:cubicBezTo>
                      <a:pt x="129378" y="57431"/>
                      <a:pt x="111707" y="34711"/>
                      <a:pt x="83938" y="34711"/>
                    </a:cubicBezTo>
                    <a:cubicBezTo>
                      <a:pt x="56169" y="35973"/>
                      <a:pt x="39760" y="58693"/>
                      <a:pt x="39760" y="94035"/>
                    </a:cubicBezTo>
                    <a:close/>
                  </a:path>
                </a:pathLst>
              </a:custGeom>
              <a:solidFill>
                <a:srgbClr val="A8AAA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F1D8FAB-5202-4D3E-8CA0-EE627F5C49B5}"/>
                  </a:ext>
                </a:extLst>
              </p:cNvPr>
              <p:cNvSpPr/>
              <p:nvPr/>
            </p:nvSpPr>
            <p:spPr>
              <a:xfrm>
                <a:off x="6673394" y="1785726"/>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7 h 189333"/>
                  <a:gd name="connsiteX7" fmla="*/ 37235 w 164088"/>
                  <a:gd name="connsiteY7" fmla="*/ 100347 h 189333"/>
                  <a:gd name="connsiteX8" fmla="*/ 85200 w 164088"/>
                  <a:gd name="connsiteY8" fmla="*/ 158409 h 189333"/>
                  <a:gd name="connsiteX9" fmla="*/ 126853 w 164088"/>
                  <a:gd name="connsiteY9" fmla="*/ 126853 h 189333"/>
                  <a:gd name="connsiteX10" fmla="*/ 35973 w 164088"/>
                  <a:gd name="connsiteY10" fmla="*/ 78889 h 189333"/>
                  <a:gd name="connsiteX11" fmla="*/ 129378 w 164088"/>
                  <a:gd name="connsiteY11" fmla="*/ 78889 h 189333"/>
                  <a:gd name="connsiteX12" fmla="*/ 82675 w 164088"/>
                  <a:gd name="connsiteY12" fmla="*/ 30924 h 189333"/>
                  <a:gd name="connsiteX13" fmla="*/ 35973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5" y="154622"/>
                      <a:pt x="125591" y="179866"/>
                      <a:pt x="85200" y="179866"/>
                    </a:cubicBezTo>
                    <a:cubicBezTo>
                      <a:pt x="37235" y="179866"/>
                      <a:pt x="9467" y="145786"/>
                      <a:pt x="9467" y="92773"/>
                    </a:cubicBezTo>
                    <a:cubicBezTo>
                      <a:pt x="9467" y="44809"/>
                      <a:pt x="37235" y="9467"/>
                      <a:pt x="83938" y="9467"/>
                    </a:cubicBezTo>
                    <a:cubicBezTo>
                      <a:pt x="120542" y="9467"/>
                      <a:pt x="145786" y="30924"/>
                      <a:pt x="154622" y="66267"/>
                    </a:cubicBezTo>
                    <a:cubicBezTo>
                      <a:pt x="157146" y="75102"/>
                      <a:pt x="158409" y="86462"/>
                      <a:pt x="158409" y="100347"/>
                    </a:cubicBezTo>
                    <a:lnTo>
                      <a:pt x="37235" y="100347"/>
                    </a:lnTo>
                    <a:cubicBezTo>
                      <a:pt x="38498" y="140738"/>
                      <a:pt x="58693" y="158409"/>
                      <a:pt x="85200" y="158409"/>
                    </a:cubicBezTo>
                    <a:cubicBezTo>
                      <a:pt x="107920" y="158409"/>
                      <a:pt x="123067" y="145786"/>
                      <a:pt x="126853" y="126853"/>
                    </a:cubicBezTo>
                    <a:close/>
                    <a:moveTo>
                      <a:pt x="35973" y="78889"/>
                    </a:moveTo>
                    <a:lnTo>
                      <a:pt x="129378" y="78889"/>
                    </a:lnTo>
                    <a:cubicBezTo>
                      <a:pt x="126853" y="47333"/>
                      <a:pt x="107920" y="30924"/>
                      <a:pt x="82675" y="30924"/>
                    </a:cubicBezTo>
                    <a:cubicBezTo>
                      <a:pt x="57431" y="30924"/>
                      <a:pt x="38498" y="48595"/>
                      <a:pt x="35973" y="78889"/>
                    </a:cubicBezTo>
                    <a:close/>
                  </a:path>
                </a:pathLst>
              </a:custGeom>
              <a:solidFill>
                <a:srgbClr val="A8AAAD"/>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2EE9DD8-17D7-495F-81B2-A03FF0AAD11A}"/>
                  </a:ext>
                </a:extLst>
              </p:cNvPr>
              <p:cNvSpPr/>
              <p:nvPr/>
            </p:nvSpPr>
            <p:spPr>
              <a:xfrm>
                <a:off x="6858941" y="1786989"/>
                <a:ext cx="239822" cy="176711"/>
              </a:xfrm>
              <a:custGeom>
                <a:avLst/>
                <a:gdLst>
                  <a:gd name="connsiteX0" fmla="*/ 235404 w 239822"/>
                  <a:gd name="connsiteY0" fmla="*/ 75102 h 176710"/>
                  <a:gd name="connsiteX1" fmla="*/ 235404 w 239822"/>
                  <a:gd name="connsiteY1" fmla="*/ 174818 h 176710"/>
                  <a:gd name="connsiteX2" fmla="*/ 207636 w 239822"/>
                  <a:gd name="connsiteY2" fmla="*/ 174818 h 176710"/>
                  <a:gd name="connsiteX3" fmla="*/ 207636 w 239822"/>
                  <a:gd name="connsiteY3" fmla="*/ 76364 h 176710"/>
                  <a:gd name="connsiteX4" fmla="*/ 174818 w 239822"/>
                  <a:gd name="connsiteY4" fmla="*/ 32187 h 176710"/>
                  <a:gd name="connsiteX5" fmla="*/ 136951 w 239822"/>
                  <a:gd name="connsiteY5" fmla="*/ 82675 h 176710"/>
                  <a:gd name="connsiteX6" fmla="*/ 136951 w 239822"/>
                  <a:gd name="connsiteY6" fmla="*/ 174818 h 176710"/>
                  <a:gd name="connsiteX7" fmla="*/ 109182 w 239822"/>
                  <a:gd name="connsiteY7" fmla="*/ 174818 h 176710"/>
                  <a:gd name="connsiteX8" fmla="*/ 109182 w 239822"/>
                  <a:gd name="connsiteY8" fmla="*/ 72578 h 176710"/>
                  <a:gd name="connsiteX9" fmla="*/ 76365 w 239822"/>
                  <a:gd name="connsiteY9" fmla="*/ 32187 h 176710"/>
                  <a:gd name="connsiteX10" fmla="*/ 37236 w 239822"/>
                  <a:gd name="connsiteY10" fmla="*/ 85200 h 176710"/>
                  <a:gd name="connsiteX11" fmla="*/ 37236 w 239822"/>
                  <a:gd name="connsiteY11" fmla="*/ 174818 h 176710"/>
                  <a:gd name="connsiteX12" fmla="*/ 9467 w 239822"/>
                  <a:gd name="connsiteY12" fmla="*/ 174818 h 176710"/>
                  <a:gd name="connsiteX13" fmla="*/ 9467 w 239822"/>
                  <a:gd name="connsiteY13" fmla="*/ 13253 h 176710"/>
                  <a:gd name="connsiteX14" fmla="*/ 35973 w 239822"/>
                  <a:gd name="connsiteY14" fmla="*/ 13253 h 176710"/>
                  <a:gd name="connsiteX15" fmla="*/ 35973 w 239822"/>
                  <a:gd name="connsiteY15" fmla="*/ 33449 h 176710"/>
                  <a:gd name="connsiteX16" fmla="*/ 37236 w 239822"/>
                  <a:gd name="connsiteY16" fmla="*/ 33449 h 176710"/>
                  <a:gd name="connsiteX17" fmla="*/ 82676 w 239822"/>
                  <a:gd name="connsiteY17" fmla="*/ 9467 h 176710"/>
                  <a:gd name="connsiteX18" fmla="*/ 130640 w 239822"/>
                  <a:gd name="connsiteY18" fmla="*/ 39760 h 176710"/>
                  <a:gd name="connsiteX19" fmla="*/ 182391 w 239822"/>
                  <a:gd name="connsiteY19" fmla="*/ 9467 h 176710"/>
                  <a:gd name="connsiteX20" fmla="*/ 235404 w 239822"/>
                  <a:gd name="connsiteY20" fmla="*/ 75102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822" h="176710">
                    <a:moveTo>
                      <a:pt x="235404" y="75102"/>
                    </a:moveTo>
                    <a:lnTo>
                      <a:pt x="235404" y="174818"/>
                    </a:lnTo>
                    <a:lnTo>
                      <a:pt x="207636" y="174818"/>
                    </a:lnTo>
                    <a:lnTo>
                      <a:pt x="207636" y="76364"/>
                    </a:lnTo>
                    <a:cubicBezTo>
                      <a:pt x="207636" y="43547"/>
                      <a:pt x="195013" y="32187"/>
                      <a:pt x="174818" y="32187"/>
                    </a:cubicBezTo>
                    <a:cubicBezTo>
                      <a:pt x="150836" y="32187"/>
                      <a:pt x="136951" y="52382"/>
                      <a:pt x="136951" y="82675"/>
                    </a:cubicBezTo>
                    <a:lnTo>
                      <a:pt x="136951" y="174818"/>
                    </a:lnTo>
                    <a:lnTo>
                      <a:pt x="109182" y="174818"/>
                    </a:lnTo>
                    <a:lnTo>
                      <a:pt x="109182" y="72578"/>
                    </a:lnTo>
                    <a:cubicBezTo>
                      <a:pt x="109182" y="47333"/>
                      <a:pt x="96560" y="32187"/>
                      <a:pt x="76365" y="32187"/>
                    </a:cubicBezTo>
                    <a:cubicBezTo>
                      <a:pt x="52382" y="32187"/>
                      <a:pt x="37236" y="52382"/>
                      <a:pt x="37236" y="85200"/>
                    </a:cubicBezTo>
                    <a:lnTo>
                      <a:pt x="37236" y="174818"/>
                    </a:lnTo>
                    <a:lnTo>
                      <a:pt x="9467" y="174818"/>
                    </a:lnTo>
                    <a:lnTo>
                      <a:pt x="9467" y="13253"/>
                    </a:lnTo>
                    <a:lnTo>
                      <a:pt x="35973" y="13253"/>
                    </a:lnTo>
                    <a:lnTo>
                      <a:pt x="35973" y="33449"/>
                    </a:lnTo>
                    <a:lnTo>
                      <a:pt x="37236" y="33449"/>
                    </a:lnTo>
                    <a:cubicBezTo>
                      <a:pt x="48596" y="18302"/>
                      <a:pt x="63742" y="9467"/>
                      <a:pt x="82676" y="9467"/>
                    </a:cubicBezTo>
                    <a:cubicBezTo>
                      <a:pt x="105396" y="9467"/>
                      <a:pt x="121804" y="19564"/>
                      <a:pt x="130640" y="39760"/>
                    </a:cubicBezTo>
                    <a:cubicBezTo>
                      <a:pt x="142000" y="20827"/>
                      <a:pt x="158409" y="9467"/>
                      <a:pt x="182391" y="9467"/>
                    </a:cubicBezTo>
                    <a:cubicBezTo>
                      <a:pt x="215209" y="9467"/>
                      <a:pt x="235404" y="30924"/>
                      <a:pt x="235404" y="75102"/>
                    </a:cubicBezTo>
                    <a:close/>
                  </a:path>
                </a:pathLst>
              </a:custGeom>
              <a:solidFill>
                <a:srgbClr val="A8AAAD"/>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F2AFB0C-7DE6-46A7-A24E-6AECE585C467}"/>
                  </a:ext>
                </a:extLst>
              </p:cNvPr>
              <p:cNvSpPr/>
              <p:nvPr/>
            </p:nvSpPr>
            <p:spPr>
              <a:xfrm>
                <a:off x="7122745" y="1785726"/>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7 h 189333"/>
                  <a:gd name="connsiteX7" fmla="*/ 37236 w 164088"/>
                  <a:gd name="connsiteY7" fmla="*/ 100347 h 189333"/>
                  <a:gd name="connsiteX8" fmla="*/ 85200 w 164088"/>
                  <a:gd name="connsiteY8" fmla="*/ 158409 h 189333"/>
                  <a:gd name="connsiteX9" fmla="*/ 126853 w 164088"/>
                  <a:gd name="connsiteY9" fmla="*/ 126853 h 189333"/>
                  <a:gd name="connsiteX10" fmla="*/ 35973 w 164088"/>
                  <a:gd name="connsiteY10" fmla="*/ 78889 h 189333"/>
                  <a:gd name="connsiteX11" fmla="*/ 129378 w 164088"/>
                  <a:gd name="connsiteY11" fmla="*/ 78889 h 189333"/>
                  <a:gd name="connsiteX12" fmla="*/ 82676 w 164088"/>
                  <a:gd name="connsiteY12" fmla="*/ 30924 h 189333"/>
                  <a:gd name="connsiteX13" fmla="*/ 35973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6" y="154622"/>
                      <a:pt x="125591" y="179866"/>
                      <a:pt x="85200" y="179866"/>
                    </a:cubicBezTo>
                    <a:cubicBezTo>
                      <a:pt x="37236" y="179866"/>
                      <a:pt x="9467" y="145786"/>
                      <a:pt x="9467" y="92773"/>
                    </a:cubicBezTo>
                    <a:cubicBezTo>
                      <a:pt x="9467" y="44809"/>
                      <a:pt x="37236" y="9467"/>
                      <a:pt x="83938" y="9467"/>
                    </a:cubicBezTo>
                    <a:cubicBezTo>
                      <a:pt x="120542" y="9467"/>
                      <a:pt x="145787" y="30924"/>
                      <a:pt x="154622" y="66267"/>
                    </a:cubicBezTo>
                    <a:cubicBezTo>
                      <a:pt x="157147" y="75102"/>
                      <a:pt x="158409" y="86462"/>
                      <a:pt x="158409" y="100347"/>
                    </a:cubicBezTo>
                    <a:lnTo>
                      <a:pt x="37236" y="100347"/>
                    </a:lnTo>
                    <a:cubicBezTo>
                      <a:pt x="38498" y="140738"/>
                      <a:pt x="58694" y="158409"/>
                      <a:pt x="85200" y="158409"/>
                    </a:cubicBezTo>
                    <a:cubicBezTo>
                      <a:pt x="107920" y="158409"/>
                      <a:pt x="123067" y="145786"/>
                      <a:pt x="126853" y="126853"/>
                    </a:cubicBezTo>
                    <a:close/>
                    <a:moveTo>
                      <a:pt x="35973" y="78889"/>
                    </a:moveTo>
                    <a:lnTo>
                      <a:pt x="129378" y="78889"/>
                    </a:lnTo>
                    <a:cubicBezTo>
                      <a:pt x="126853" y="47333"/>
                      <a:pt x="107920" y="30924"/>
                      <a:pt x="82676" y="30924"/>
                    </a:cubicBezTo>
                    <a:cubicBezTo>
                      <a:pt x="57431" y="30924"/>
                      <a:pt x="39760" y="48595"/>
                      <a:pt x="35973" y="78889"/>
                    </a:cubicBezTo>
                    <a:close/>
                  </a:path>
                </a:pathLst>
              </a:custGeom>
              <a:solidFill>
                <a:srgbClr val="A8AAAD"/>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3271264-095F-46A8-89CD-530C1E2E9457}"/>
                  </a:ext>
                </a:extLst>
              </p:cNvPr>
              <p:cNvSpPr/>
              <p:nvPr/>
            </p:nvSpPr>
            <p:spPr>
              <a:xfrm>
                <a:off x="7309554" y="1786989"/>
                <a:ext cx="151467" cy="176711"/>
              </a:xfrm>
              <a:custGeom>
                <a:avLst/>
                <a:gdLst>
                  <a:gd name="connsiteX0" fmla="*/ 143262 w 151466"/>
                  <a:gd name="connsiteY0" fmla="*/ 76364 h 176710"/>
                  <a:gd name="connsiteX1" fmla="*/ 143262 w 151466"/>
                  <a:gd name="connsiteY1" fmla="*/ 174818 h 176710"/>
                  <a:gd name="connsiteX2" fmla="*/ 115493 w 151466"/>
                  <a:gd name="connsiteY2" fmla="*/ 174818 h 176710"/>
                  <a:gd name="connsiteX3" fmla="*/ 115493 w 151466"/>
                  <a:gd name="connsiteY3" fmla="*/ 78889 h 176710"/>
                  <a:gd name="connsiteX4" fmla="*/ 78889 w 151466"/>
                  <a:gd name="connsiteY4" fmla="*/ 33449 h 176710"/>
                  <a:gd name="connsiteX5" fmla="*/ 37235 w 151466"/>
                  <a:gd name="connsiteY5" fmla="*/ 82675 h 176710"/>
                  <a:gd name="connsiteX6" fmla="*/ 37235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5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3" y="174818"/>
                    </a:lnTo>
                    <a:lnTo>
                      <a:pt x="115493" y="78889"/>
                    </a:lnTo>
                    <a:cubicBezTo>
                      <a:pt x="115493" y="44809"/>
                      <a:pt x="101609" y="33449"/>
                      <a:pt x="78889" y="33449"/>
                    </a:cubicBezTo>
                    <a:cubicBezTo>
                      <a:pt x="56169" y="33449"/>
                      <a:pt x="37235" y="51120"/>
                      <a:pt x="37235" y="82675"/>
                    </a:cubicBezTo>
                    <a:lnTo>
                      <a:pt x="37235" y="174818"/>
                    </a:lnTo>
                    <a:lnTo>
                      <a:pt x="9467" y="174818"/>
                    </a:lnTo>
                    <a:lnTo>
                      <a:pt x="9467" y="13253"/>
                    </a:lnTo>
                    <a:lnTo>
                      <a:pt x="35973" y="13253"/>
                    </a:lnTo>
                    <a:lnTo>
                      <a:pt x="35973" y="34711"/>
                    </a:lnTo>
                    <a:lnTo>
                      <a:pt x="37235" y="34711"/>
                    </a:lnTo>
                    <a:cubicBezTo>
                      <a:pt x="47333" y="19564"/>
                      <a:pt x="65004" y="9467"/>
                      <a:pt x="86462" y="9467"/>
                    </a:cubicBezTo>
                    <a:cubicBezTo>
                      <a:pt x="121804"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149379E-81DE-441F-B453-19B550C2672B}"/>
                  </a:ext>
                </a:extLst>
              </p:cNvPr>
              <p:cNvSpPr/>
              <p:nvPr/>
            </p:nvSpPr>
            <p:spPr>
              <a:xfrm>
                <a:off x="7467332" y="1751647"/>
                <a:ext cx="100978" cy="214577"/>
              </a:xfrm>
              <a:custGeom>
                <a:avLst/>
                <a:gdLst>
                  <a:gd name="connsiteX0" fmla="*/ 99084 w 100977"/>
                  <a:gd name="connsiteY0" fmla="*/ 186177 h 214577"/>
                  <a:gd name="connsiteX1" fmla="*/ 99084 w 100977"/>
                  <a:gd name="connsiteY1" fmla="*/ 208897 h 214577"/>
                  <a:gd name="connsiteX2" fmla="*/ 81413 w 100977"/>
                  <a:gd name="connsiteY2" fmla="*/ 211422 h 214577"/>
                  <a:gd name="connsiteX3" fmla="*/ 37235 w 100977"/>
                  <a:gd name="connsiteY3" fmla="*/ 164720 h 214577"/>
                  <a:gd name="connsiteX4" fmla="*/ 37235 w 100977"/>
                  <a:gd name="connsiteY4" fmla="*/ 70053 h 214577"/>
                  <a:gd name="connsiteX5" fmla="*/ 9467 w 100977"/>
                  <a:gd name="connsiteY5" fmla="*/ 70053 h 214577"/>
                  <a:gd name="connsiteX6" fmla="*/ 9467 w 100977"/>
                  <a:gd name="connsiteY6" fmla="*/ 48595 h 214577"/>
                  <a:gd name="connsiteX7" fmla="*/ 37235 w 100977"/>
                  <a:gd name="connsiteY7" fmla="*/ 48595 h 214577"/>
                  <a:gd name="connsiteX8" fmla="*/ 37235 w 100977"/>
                  <a:gd name="connsiteY8" fmla="*/ 9467 h 214577"/>
                  <a:gd name="connsiteX9" fmla="*/ 65004 w 100977"/>
                  <a:gd name="connsiteY9" fmla="*/ 9467 h 214577"/>
                  <a:gd name="connsiteX10" fmla="*/ 65004 w 100977"/>
                  <a:gd name="connsiteY10" fmla="*/ 48595 h 214577"/>
                  <a:gd name="connsiteX11" fmla="*/ 96560 w 100977"/>
                  <a:gd name="connsiteY11" fmla="*/ 48595 h 214577"/>
                  <a:gd name="connsiteX12" fmla="*/ 96560 w 100977"/>
                  <a:gd name="connsiteY12" fmla="*/ 71315 h 214577"/>
                  <a:gd name="connsiteX13" fmla="*/ 65004 w 100977"/>
                  <a:gd name="connsiteY13" fmla="*/ 71315 h 214577"/>
                  <a:gd name="connsiteX14" fmla="*/ 65004 w 100977"/>
                  <a:gd name="connsiteY14" fmla="*/ 162195 h 214577"/>
                  <a:gd name="connsiteX15" fmla="*/ 87724 w 100977"/>
                  <a:gd name="connsiteY15" fmla="*/ 188702 h 214577"/>
                  <a:gd name="connsiteX16" fmla="*/ 99084 w 100977"/>
                  <a:gd name="connsiteY16" fmla="*/ 186177 h 21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977" h="214577">
                    <a:moveTo>
                      <a:pt x="99084" y="186177"/>
                    </a:moveTo>
                    <a:lnTo>
                      <a:pt x="99084" y="208897"/>
                    </a:lnTo>
                    <a:cubicBezTo>
                      <a:pt x="94035" y="210160"/>
                      <a:pt x="86462" y="211422"/>
                      <a:pt x="81413" y="211422"/>
                    </a:cubicBezTo>
                    <a:cubicBezTo>
                      <a:pt x="51120" y="211422"/>
                      <a:pt x="37235" y="198800"/>
                      <a:pt x="37235" y="164720"/>
                    </a:cubicBezTo>
                    <a:lnTo>
                      <a:pt x="37235" y="70053"/>
                    </a:lnTo>
                    <a:lnTo>
                      <a:pt x="9467" y="70053"/>
                    </a:lnTo>
                    <a:lnTo>
                      <a:pt x="9467" y="48595"/>
                    </a:lnTo>
                    <a:lnTo>
                      <a:pt x="37235" y="48595"/>
                    </a:lnTo>
                    <a:lnTo>
                      <a:pt x="37235" y="9467"/>
                    </a:lnTo>
                    <a:lnTo>
                      <a:pt x="65004" y="9467"/>
                    </a:lnTo>
                    <a:lnTo>
                      <a:pt x="65004" y="48595"/>
                    </a:lnTo>
                    <a:lnTo>
                      <a:pt x="96560" y="48595"/>
                    </a:lnTo>
                    <a:lnTo>
                      <a:pt x="96560" y="71315"/>
                    </a:lnTo>
                    <a:lnTo>
                      <a:pt x="65004" y="71315"/>
                    </a:lnTo>
                    <a:lnTo>
                      <a:pt x="65004" y="162195"/>
                    </a:lnTo>
                    <a:cubicBezTo>
                      <a:pt x="65004" y="181129"/>
                      <a:pt x="71315" y="188702"/>
                      <a:pt x="87724" y="188702"/>
                    </a:cubicBezTo>
                    <a:cubicBezTo>
                      <a:pt x="91511" y="187440"/>
                      <a:pt x="95298" y="187440"/>
                      <a:pt x="99084" y="186177"/>
                    </a:cubicBezTo>
                    <a:close/>
                  </a:path>
                </a:pathLst>
              </a:custGeom>
              <a:solidFill>
                <a:srgbClr val="A8AAAD"/>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A5DC092-FF0E-418F-967A-EABEDA5514DD}"/>
                  </a:ext>
                </a:extLst>
              </p:cNvPr>
              <p:cNvSpPr/>
              <p:nvPr/>
            </p:nvSpPr>
            <p:spPr>
              <a:xfrm>
                <a:off x="7652878" y="1721353"/>
                <a:ext cx="201955" cy="252444"/>
              </a:xfrm>
              <a:custGeom>
                <a:avLst/>
                <a:gdLst>
                  <a:gd name="connsiteX0" fmla="*/ 197538 w 201955"/>
                  <a:gd name="connsiteY0" fmla="*/ 90249 h 252444"/>
                  <a:gd name="connsiteX1" fmla="*/ 167244 w 201955"/>
                  <a:gd name="connsiteY1" fmla="*/ 90249 h 252444"/>
                  <a:gd name="connsiteX2" fmla="*/ 107920 w 201955"/>
                  <a:gd name="connsiteY2" fmla="*/ 35973 h 252444"/>
                  <a:gd name="connsiteX3" fmla="*/ 39760 w 201955"/>
                  <a:gd name="connsiteY3" fmla="*/ 126853 h 252444"/>
                  <a:gd name="connsiteX4" fmla="*/ 107920 w 201955"/>
                  <a:gd name="connsiteY4" fmla="*/ 217733 h 252444"/>
                  <a:gd name="connsiteX5" fmla="*/ 169769 w 201955"/>
                  <a:gd name="connsiteY5" fmla="*/ 162195 h 252444"/>
                  <a:gd name="connsiteX6" fmla="*/ 200062 w 201955"/>
                  <a:gd name="connsiteY6" fmla="*/ 162195 h 252444"/>
                  <a:gd name="connsiteX7" fmla="*/ 107920 w 201955"/>
                  <a:gd name="connsiteY7" fmla="*/ 244240 h 252444"/>
                  <a:gd name="connsiteX8" fmla="*/ 9467 w 201955"/>
                  <a:gd name="connsiteY8" fmla="*/ 126853 h 252444"/>
                  <a:gd name="connsiteX9" fmla="*/ 109182 w 201955"/>
                  <a:gd name="connsiteY9" fmla="*/ 9467 h 252444"/>
                  <a:gd name="connsiteX10" fmla="*/ 197538 w 201955"/>
                  <a:gd name="connsiteY10" fmla="*/ 90249 h 2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55" h="252444">
                    <a:moveTo>
                      <a:pt x="197538" y="90249"/>
                    </a:moveTo>
                    <a:lnTo>
                      <a:pt x="167244" y="90249"/>
                    </a:lnTo>
                    <a:cubicBezTo>
                      <a:pt x="164720" y="57431"/>
                      <a:pt x="140738" y="35973"/>
                      <a:pt x="107920" y="35973"/>
                    </a:cubicBezTo>
                    <a:cubicBezTo>
                      <a:pt x="65005" y="35973"/>
                      <a:pt x="39760" y="70053"/>
                      <a:pt x="39760" y="126853"/>
                    </a:cubicBezTo>
                    <a:cubicBezTo>
                      <a:pt x="39760" y="183653"/>
                      <a:pt x="65005" y="217733"/>
                      <a:pt x="107920" y="217733"/>
                    </a:cubicBezTo>
                    <a:cubicBezTo>
                      <a:pt x="142000" y="217733"/>
                      <a:pt x="164720" y="196275"/>
                      <a:pt x="169769" y="162195"/>
                    </a:cubicBezTo>
                    <a:lnTo>
                      <a:pt x="200062" y="162195"/>
                    </a:lnTo>
                    <a:cubicBezTo>
                      <a:pt x="195013" y="212684"/>
                      <a:pt x="160933" y="244240"/>
                      <a:pt x="107920" y="244240"/>
                    </a:cubicBezTo>
                    <a:cubicBezTo>
                      <a:pt x="47333" y="244240"/>
                      <a:pt x="9467" y="200062"/>
                      <a:pt x="9467" y="126853"/>
                    </a:cubicBezTo>
                    <a:cubicBezTo>
                      <a:pt x="9467" y="53644"/>
                      <a:pt x="47333" y="9467"/>
                      <a:pt x="109182" y="9467"/>
                    </a:cubicBezTo>
                    <a:cubicBezTo>
                      <a:pt x="162196" y="9467"/>
                      <a:pt x="195013" y="43547"/>
                      <a:pt x="197538" y="90249"/>
                    </a:cubicBezTo>
                    <a:close/>
                  </a:path>
                </a:pathLst>
              </a:custGeom>
              <a:solidFill>
                <a:srgbClr val="A8AAAD"/>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04424D4-0F97-4EC4-8490-C958537D1187}"/>
                  </a:ext>
                </a:extLst>
              </p:cNvPr>
              <p:cNvSpPr/>
              <p:nvPr/>
            </p:nvSpPr>
            <p:spPr>
              <a:xfrm>
                <a:off x="7869980" y="1785726"/>
                <a:ext cx="164089" cy="189333"/>
              </a:xfrm>
              <a:custGeom>
                <a:avLst/>
                <a:gdLst>
                  <a:gd name="connsiteX0" fmla="*/ 163458 w 164088"/>
                  <a:gd name="connsiteY0" fmla="*/ 95298 h 189333"/>
                  <a:gd name="connsiteX1" fmla="*/ 86462 w 164088"/>
                  <a:gd name="connsiteY1" fmla="*/ 181129 h 189333"/>
                  <a:gd name="connsiteX2" fmla="*/ 9467 w 164088"/>
                  <a:gd name="connsiteY2" fmla="*/ 95298 h 189333"/>
                  <a:gd name="connsiteX3" fmla="*/ 86462 w 164088"/>
                  <a:gd name="connsiteY3" fmla="*/ 9467 h 189333"/>
                  <a:gd name="connsiteX4" fmla="*/ 163458 w 164088"/>
                  <a:gd name="connsiteY4" fmla="*/ 95298 h 189333"/>
                  <a:gd name="connsiteX5" fmla="*/ 39760 w 164088"/>
                  <a:gd name="connsiteY5" fmla="*/ 95298 h 189333"/>
                  <a:gd name="connsiteX6" fmla="*/ 87725 w 164088"/>
                  <a:gd name="connsiteY6" fmla="*/ 157146 h 189333"/>
                  <a:gd name="connsiteX7" fmla="*/ 135689 w 164088"/>
                  <a:gd name="connsiteY7" fmla="*/ 95298 h 189333"/>
                  <a:gd name="connsiteX8" fmla="*/ 87725 w 164088"/>
                  <a:gd name="connsiteY8" fmla="*/ 33449 h 189333"/>
                  <a:gd name="connsiteX9" fmla="*/ 39760 w 164088"/>
                  <a:gd name="connsiteY9" fmla="*/ 95298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88" h="189333">
                    <a:moveTo>
                      <a:pt x="163458" y="95298"/>
                    </a:moveTo>
                    <a:cubicBezTo>
                      <a:pt x="163458" y="148311"/>
                      <a:pt x="134427" y="181129"/>
                      <a:pt x="86462" y="181129"/>
                    </a:cubicBezTo>
                    <a:cubicBezTo>
                      <a:pt x="38498" y="181129"/>
                      <a:pt x="9467" y="148311"/>
                      <a:pt x="9467" y="95298"/>
                    </a:cubicBezTo>
                    <a:cubicBezTo>
                      <a:pt x="9467" y="42284"/>
                      <a:pt x="38498" y="9467"/>
                      <a:pt x="86462" y="9467"/>
                    </a:cubicBezTo>
                    <a:cubicBezTo>
                      <a:pt x="134427" y="9467"/>
                      <a:pt x="163458" y="42284"/>
                      <a:pt x="163458" y="95298"/>
                    </a:cubicBezTo>
                    <a:close/>
                    <a:moveTo>
                      <a:pt x="39760" y="95298"/>
                    </a:moveTo>
                    <a:cubicBezTo>
                      <a:pt x="39760" y="134426"/>
                      <a:pt x="57431" y="157146"/>
                      <a:pt x="87725" y="157146"/>
                    </a:cubicBezTo>
                    <a:cubicBezTo>
                      <a:pt x="116755" y="157146"/>
                      <a:pt x="135689" y="133164"/>
                      <a:pt x="135689" y="95298"/>
                    </a:cubicBezTo>
                    <a:cubicBezTo>
                      <a:pt x="135689" y="57431"/>
                      <a:pt x="118018" y="33449"/>
                      <a:pt x="87725" y="33449"/>
                    </a:cubicBezTo>
                    <a:cubicBezTo>
                      <a:pt x="57431" y="32187"/>
                      <a:pt x="39760" y="56169"/>
                      <a:pt x="39760" y="95298"/>
                    </a:cubicBezTo>
                    <a:close/>
                  </a:path>
                </a:pathLst>
              </a:custGeom>
              <a:solidFill>
                <a:srgbClr val="A8AAAD"/>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D161DA3-AE1E-4A32-BE62-E4ADB08604B7}"/>
                  </a:ext>
                </a:extLst>
              </p:cNvPr>
              <p:cNvSpPr/>
              <p:nvPr/>
            </p:nvSpPr>
            <p:spPr>
              <a:xfrm>
                <a:off x="8064362" y="1786989"/>
                <a:ext cx="239822" cy="176711"/>
              </a:xfrm>
              <a:custGeom>
                <a:avLst/>
                <a:gdLst>
                  <a:gd name="connsiteX0" fmla="*/ 234142 w 239822"/>
                  <a:gd name="connsiteY0" fmla="*/ 75102 h 176710"/>
                  <a:gd name="connsiteX1" fmla="*/ 234142 w 239822"/>
                  <a:gd name="connsiteY1" fmla="*/ 174818 h 176710"/>
                  <a:gd name="connsiteX2" fmla="*/ 206373 w 239822"/>
                  <a:gd name="connsiteY2" fmla="*/ 174818 h 176710"/>
                  <a:gd name="connsiteX3" fmla="*/ 206373 w 239822"/>
                  <a:gd name="connsiteY3" fmla="*/ 76364 h 176710"/>
                  <a:gd name="connsiteX4" fmla="*/ 173555 w 239822"/>
                  <a:gd name="connsiteY4" fmla="*/ 32187 h 176710"/>
                  <a:gd name="connsiteX5" fmla="*/ 135689 w 239822"/>
                  <a:gd name="connsiteY5" fmla="*/ 82675 h 176710"/>
                  <a:gd name="connsiteX6" fmla="*/ 135689 w 239822"/>
                  <a:gd name="connsiteY6" fmla="*/ 174818 h 176710"/>
                  <a:gd name="connsiteX7" fmla="*/ 107920 w 239822"/>
                  <a:gd name="connsiteY7" fmla="*/ 174818 h 176710"/>
                  <a:gd name="connsiteX8" fmla="*/ 107920 w 239822"/>
                  <a:gd name="connsiteY8" fmla="*/ 72578 h 176710"/>
                  <a:gd name="connsiteX9" fmla="*/ 75102 w 239822"/>
                  <a:gd name="connsiteY9" fmla="*/ 32187 h 176710"/>
                  <a:gd name="connsiteX10" fmla="*/ 37236 w 239822"/>
                  <a:gd name="connsiteY10" fmla="*/ 85200 h 176710"/>
                  <a:gd name="connsiteX11" fmla="*/ 37236 w 239822"/>
                  <a:gd name="connsiteY11" fmla="*/ 174818 h 176710"/>
                  <a:gd name="connsiteX12" fmla="*/ 9467 w 239822"/>
                  <a:gd name="connsiteY12" fmla="*/ 174818 h 176710"/>
                  <a:gd name="connsiteX13" fmla="*/ 9467 w 239822"/>
                  <a:gd name="connsiteY13" fmla="*/ 13253 h 176710"/>
                  <a:gd name="connsiteX14" fmla="*/ 35973 w 239822"/>
                  <a:gd name="connsiteY14" fmla="*/ 13253 h 176710"/>
                  <a:gd name="connsiteX15" fmla="*/ 35973 w 239822"/>
                  <a:gd name="connsiteY15" fmla="*/ 33449 h 176710"/>
                  <a:gd name="connsiteX16" fmla="*/ 37236 w 239822"/>
                  <a:gd name="connsiteY16" fmla="*/ 33449 h 176710"/>
                  <a:gd name="connsiteX17" fmla="*/ 82676 w 239822"/>
                  <a:gd name="connsiteY17" fmla="*/ 9467 h 176710"/>
                  <a:gd name="connsiteX18" fmla="*/ 130640 w 239822"/>
                  <a:gd name="connsiteY18" fmla="*/ 39760 h 176710"/>
                  <a:gd name="connsiteX19" fmla="*/ 182391 w 239822"/>
                  <a:gd name="connsiteY19" fmla="*/ 9467 h 176710"/>
                  <a:gd name="connsiteX20" fmla="*/ 234142 w 239822"/>
                  <a:gd name="connsiteY20" fmla="*/ 75102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822" h="176710">
                    <a:moveTo>
                      <a:pt x="234142" y="75102"/>
                    </a:moveTo>
                    <a:lnTo>
                      <a:pt x="234142" y="174818"/>
                    </a:lnTo>
                    <a:lnTo>
                      <a:pt x="206373" y="174818"/>
                    </a:lnTo>
                    <a:lnTo>
                      <a:pt x="206373" y="76364"/>
                    </a:lnTo>
                    <a:cubicBezTo>
                      <a:pt x="206373" y="43547"/>
                      <a:pt x="193751" y="32187"/>
                      <a:pt x="173555" y="32187"/>
                    </a:cubicBezTo>
                    <a:cubicBezTo>
                      <a:pt x="149573" y="32187"/>
                      <a:pt x="135689" y="52382"/>
                      <a:pt x="135689" y="82675"/>
                    </a:cubicBezTo>
                    <a:lnTo>
                      <a:pt x="135689" y="174818"/>
                    </a:lnTo>
                    <a:lnTo>
                      <a:pt x="107920" y="174818"/>
                    </a:lnTo>
                    <a:lnTo>
                      <a:pt x="107920" y="72578"/>
                    </a:lnTo>
                    <a:cubicBezTo>
                      <a:pt x="107920" y="47333"/>
                      <a:pt x="95298" y="32187"/>
                      <a:pt x="75102" y="32187"/>
                    </a:cubicBezTo>
                    <a:cubicBezTo>
                      <a:pt x="51120" y="32187"/>
                      <a:pt x="37236" y="52382"/>
                      <a:pt x="37236" y="85200"/>
                    </a:cubicBezTo>
                    <a:lnTo>
                      <a:pt x="37236" y="174818"/>
                    </a:lnTo>
                    <a:lnTo>
                      <a:pt x="9467" y="174818"/>
                    </a:lnTo>
                    <a:lnTo>
                      <a:pt x="9467" y="13253"/>
                    </a:lnTo>
                    <a:lnTo>
                      <a:pt x="35973" y="13253"/>
                    </a:lnTo>
                    <a:lnTo>
                      <a:pt x="35973" y="33449"/>
                    </a:lnTo>
                    <a:lnTo>
                      <a:pt x="37236" y="33449"/>
                    </a:lnTo>
                    <a:cubicBezTo>
                      <a:pt x="48596" y="18302"/>
                      <a:pt x="63742" y="9467"/>
                      <a:pt x="82676" y="9467"/>
                    </a:cubicBezTo>
                    <a:cubicBezTo>
                      <a:pt x="105396" y="9467"/>
                      <a:pt x="121804" y="19564"/>
                      <a:pt x="130640" y="39760"/>
                    </a:cubicBezTo>
                    <a:cubicBezTo>
                      <a:pt x="142000" y="20827"/>
                      <a:pt x="158409" y="9467"/>
                      <a:pt x="182391" y="9467"/>
                    </a:cubicBezTo>
                    <a:cubicBezTo>
                      <a:pt x="213947" y="9467"/>
                      <a:pt x="234142" y="30924"/>
                      <a:pt x="234142" y="75102"/>
                    </a:cubicBezTo>
                    <a:close/>
                  </a:path>
                </a:pathLst>
              </a:custGeom>
              <a:solidFill>
                <a:srgbClr val="A8AAAD"/>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AA40D7E-C937-4CAB-B34B-602919DA2F61}"/>
                  </a:ext>
                </a:extLst>
              </p:cNvPr>
              <p:cNvSpPr/>
              <p:nvPr/>
            </p:nvSpPr>
            <p:spPr>
              <a:xfrm>
                <a:off x="8337002" y="1785726"/>
                <a:ext cx="164089" cy="239822"/>
              </a:xfrm>
              <a:custGeom>
                <a:avLst/>
                <a:gdLst>
                  <a:gd name="connsiteX0" fmla="*/ 154622 w 164088"/>
                  <a:gd name="connsiteY0" fmla="*/ 94035 h 239821"/>
                  <a:gd name="connsiteX1" fmla="*/ 87725 w 164088"/>
                  <a:gd name="connsiteY1" fmla="*/ 178604 h 239821"/>
                  <a:gd name="connsiteX2" fmla="*/ 38498 w 164088"/>
                  <a:gd name="connsiteY2" fmla="*/ 152098 h 239821"/>
                  <a:gd name="connsiteX3" fmla="*/ 37236 w 164088"/>
                  <a:gd name="connsiteY3" fmla="*/ 152098 h 239821"/>
                  <a:gd name="connsiteX4" fmla="*/ 37236 w 164088"/>
                  <a:gd name="connsiteY4" fmla="*/ 234142 h 239821"/>
                  <a:gd name="connsiteX5" fmla="*/ 9467 w 164088"/>
                  <a:gd name="connsiteY5" fmla="*/ 234142 h 239821"/>
                  <a:gd name="connsiteX6" fmla="*/ 9467 w 164088"/>
                  <a:gd name="connsiteY6" fmla="*/ 14516 h 239821"/>
                  <a:gd name="connsiteX7" fmla="*/ 37236 w 164088"/>
                  <a:gd name="connsiteY7" fmla="*/ 14516 h 239821"/>
                  <a:gd name="connsiteX8" fmla="*/ 37236 w 164088"/>
                  <a:gd name="connsiteY8" fmla="*/ 37236 h 239821"/>
                  <a:gd name="connsiteX9" fmla="*/ 38498 w 164088"/>
                  <a:gd name="connsiteY9" fmla="*/ 37236 h 239821"/>
                  <a:gd name="connsiteX10" fmla="*/ 87725 w 164088"/>
                  <a:gd name="connsiteY10" fmla="*/ 9467 h 239821"/>
                  <a:gd name="connsiteX11" fmla="*/ 154622 w 164088"/>
                  <a:gd name="connsiteY11" fmla="*/ 94035 h 239821"/>
                  <a:gd name="connsiteX12" fmla="*/ 35973 w 164088"/>
                  <a:gd name="connsiteY12" fmla="*/ 94035 h 239821"/>
                  <a:gd name="connsiteX13" fmla="*/ 80151 w 164088"/>
                  <a:gd name="connsiteY13" fmla="*/ 155884 h 239821"/>
                  <a:gd name="connsiteX14" fmla="*/ 125591 w 164088"/>
                  <a:gd name="connsiteY14" fmla="*/ 94035 h 239821"/>
                  <a:gd name="connsiteX15" fmla="*/ 80151 w 164088"/>
                  <a:gd name="connsiteY15" fmla="*/ 32187 h 239821"/>
                  <a:gd name="connsiteX16" fmla="*/ 35973 w 164088"/>
                  <a:gd name="connsiteY16" fmla="*/ 94035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088" h="239821">
                    <a:moveTo>
                      <a:pt x="154622" y="94035"/>
                    </a:moveTo>
                    <a:cubicBezTo>
                      <a:pt x="154622" y="145786"/>
                      <a:pt x="128115" y="178604"/>
                      <a:pt x="87725" y="178604"/>
                    </a:cubicBezTo>
                    <a:cubicBezTo>
                      <a:pt x="66267" y="178604"/>
                      <a:pt x="47333" y="168506"/>
                      <a:pt x="38498" y="152098"/>
                    </a:cubicBezTo>
                    <a:lnTo>
                      <a:pt x="37236" y="152098"/>
                    </a:lnTo>
                    <a:lnTo>
                      <a:pt x="37236" y="234142"/>
                    </a:lnTo>
                    <a:lnTo>
                      <a:pt x="9467" y="234142"/>
                    </a:lnTo>
                    <a:lnTo>
                      <a:pt x="9467" y="14516"/>
                    </a:lnTo>
                    <a:lnTo>
                      <a:pt x="37236" y="14516"/>
                    </a:lnTo>
                    <a:lnTo>
                      <a:pt x="37236" y="37236"/>
                    </a:lnTo>
                    <a:lnTo>
                      <a:pt x="38498" y="37236"/>
                    </a:lnTo>
                    <a:cubicBezTo>
                      <a:pt x="47333" y="20827"/>
                      <a:pt x="66267" y="9467"/>
                      <a:pt x="87725" y="9467"/>
                    </a:cubicBezTo>
                    <a:cubicBezTo>
                      <a:pt x="128115" y="9467"/>
                      <a:pt x="154622" y="43547"/>
                      <a:pt x="154622" y="94035"/>
                    </a:cubicBezTo>
                    <a:close/>
                    <a:moveTo>
                      <a:pt x="35973" y="94035"/>
                    </a:moveTo>
                    <a:cubicBezTo>
                      <a:pt x="35973" y="133164"/>
                      <a:pt x="53644" y="155884"/>
                      <a:pt x="80151" y="155884"/>
                    </a:cubicBezTo>
                    <a:cubicBezTo>
                      <a:pt x="107920" y="155884"/>
                      <a:pt x="125591" y="131902"/>
                      <a:pt x="125591" y="94035"/>
                    </a:cubicBezTo>
                    <a:cubicBezTo>
                      <a:pt x="125591" y="56169"/>
                      <a:pt x="107920" y="32187"/>
                      <a:pt x="80151" y="32187"/>
                    </a:cubicBezTo>
                    <a:cubicBezTo>
                      <a:pt x="53644" y="32187"/>
                      <a:pt x="35973" y="56169"/>
                      <a:pt x="35973" y="94035"/>
                    </a:cubicBezTo>
                    <a:close/>
                  </a:path>
                </a:pathLst>
              </a:custGeom>
              <a:solidFill>
                <a:srgbClr val="A8AAAD"/>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E1C15A0-31DB-4A65-93A1-616869C4C54B}"/>
                  </a:ext>
                </a:extLst>
              </p:cNvPr>
              <p:cNvSpPr/>
              <p:nvPr/>
            </p:nvSpPr>
            <p:spPr>
              <a:xfrm>
                <a:off x="8506140" y="1784464"/>
                <a:ext cx="151467" cy="189333"/>
              </a:xfrm>
              <a:custGeom>
                <a:avLst/>
                <a:gdLst>
                  <a:gd name="connsiteX0" fmla="*/ 144525 w 151466"/>
                  <a:gd name="connsiteY0" fmla="*/ 73840 h 189333"/>
                  <a:gd name="connsiteX1" fmla="*/ 144525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8 w 151466"/>
                  <a:gd name="connsiteY9" fmla="*/ 76364 h 189333"/>
                  <a:gd name="connsiteX10" fmla="*/ 118018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5 w 151466"/>
                  <a:gd name="connsiteY15" fmla="*/ 73840 h 189333"/>
                  <a:gd name="connsiteX16" fmla="*/ 118018 w 151466"/>
                  <a:gd name="connsiteY16" fmla="*/ 97822 h 189333"/>
                  <a:gd name="connsiteX17" fmla="*/ 75102 w 151466"/>
                  <a:gd name="connsiteY17" fmla="*/ 102871 h 189333"/>
                  <a:gd name="connsiteX18" fmla="*/ 38498 w 151466"/>
                  <a:gd name="connsiteY18" fmla="*/ 130640 h 189333"/>
                  <a:gd name="connsiteX19" fmla="*/ 71315 w 151466"/>
                  <a:gd name="connsiteY19" fmla="*/ 158409 h 189333"/>
                  <a:gd name="connsiteX20" fmla="*/ 104133 w 151466"/>
                  <a:gd name="connsiteY20" fmla="*/ 145786 h 189333"/>
                  <a:gd name="connsiteX21" fmla="*/ 116755 w 151466"/>
                  <a:gd name="connsiteY21" fmla="*/ 107920 h 189333"/>
                  <a:gd name="connsiteX22" fmla="*/ 116755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5" y="73840"/>
                    </a:moveTo>
                    <a:lnTo>
                      <a:pt x="144525" y="135689"/>
                    </a:lnTo>
                    <a:cubicBezTo>
                      <a:pt x="144525" y="153360"/>
                      <a:pt x="145787" y="167244"/>
                      <a:pt x="148311" y="177342"/>
                    </a:cubicBezTo>
                    <a:lnTo>
                      <a:pt x="123067" y="177342"/>
                    </a:lnTo>
                    <a:cubicBezTo>
                      <a:pt x="121804" y="169769"/>
                      <a:pt x="120542" y="160933"/>
                      <a:pt x="120542" y="153360"/>
                    </a:cubicBezTo>
                    <a:lnTo>
                      <a:pt x="119280" y="153360"/>
                    </a:lnTo>
                    <a:cubicBezTo>
                      <a:pt x="107920" y="171031"/>
                      <a:pt x="88987" y="179866"/>
                      <a:pt x="63742" y="179866"/>
                    </a:cubicBezTo>
                    <a:cubicBezTo>
                      <a:pt x="29662" y="179866"/>
                      <a:pt x="9467" y="159671"/>
                      <a:pt x="9467" y="131902"/>
                    </a:cubicBezTo>
                    <a:cubicBezTo>
                      <a:pt x="9467" y="105395"/>
                      <a:pt x="24613" y="87724"/>
                      <a:pt x="71315" y="81413"/>
                    </a:cubicBezTo>
                    <a:cubicBezTo>
                      <a:pt x="85200" y="78889"/>
                      <a:pt x="105396" y="76364"/>
                      <a:pt x="118018" y="76364"/>
                    </a:cubicBezTo>
                    <a:lnTo>
                      <a:pt x="118018" y="70053"/>
                    </a:lnTo>
                    <a:cubicBezTo>
                      <a:pt x="118018"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5" y="30924"/>
                      <a:pt x="144525" y="73840"/>
                    </a:cubicBezTo>
                    <a:close/>
                    <a:moveTo>
                      <a:pt x="118018" y="97822"/>
                    </a:moveTo>
                    <a:cubicBezTo>
                      <a:pt x="105396" y="99084"/>
                      <a:pt x="87725" y="100346"/>
                      <a:pt x="75102" y="102871"/>
                    </a:cubicBezTo>
                    <a:cubicBezTo>
                      <a:pt x="47333" y="106658"/>
                      <a:pt x="38498" y="115493"/>
                      <a:pt x="38498" y="130640"/>
                    </a:cubicBezTo>
                    <a:cubicBezTo>
                      <a:pt x="38498" y="147049"/>
                      <a:pt x="51120" y="158409"/>
                      <a:pt x="71315" y="158409"/>
                    </a:cubicBezTo>
                    <a:cubicBezTo>
                      <a:pt x="83938" y="158409"/>
                      <a:pt x="96560" y="153360"/>
                      <a:pt x="104133" y="145786"/>
                    </a:cubicBezTo>
                    <a:cubicBezTo>
                      <a:pt x="114231" y="135689"/>
                      <a:pt x="116755" y="126853"/>
                      <a:pt x="116755" y="107920"/>
                    </a:cubicBezTo>
                    <a:lnTo>
                      <a:pt x="116755" y="97822"/>
                    </a:lnTo>
                    <a:close/>
                  </a:path>
                </a:pathLst>
              </a:custGeom>
              <a:solidFill>
                <a:srgbClr val="A8AAAD"/>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D6B5F41-7D17-43B2-B6F4-B429933998EA}"/>
                  </a:ext>
                </a:extLst>
              </p:cNvPr>
              <p:cNvSpPr/>
              <p:nvPr/>
            </p:nvSpPr>
            <p:spPr>
              <a:xfrm>
                <a:off x="8690424" y="1786989"/>
                <a:ext cx="151467" cy="176711"/>
              </a:xfrm>
              <a:custGeom>
                <a:avLst/>
                <a:gdLst>
                  <a:gd name="connsiteX0" fmla="*/ 143262 w 151466"/>
                  <a:gd name="connsiteY0" fmla="*/ 76364 h 176710"/>
                  <a:gd name="connsiteX1" fmla="*/ 143262 w 151466"/>
                  <a:gd name="connsiteY1" fmla="*/ 174818 h 176710"/>
                  <a:gd name="connsiteX2" fmla="*/ 115494 w 151466"/>
                  <a:gd name="connsiteY2" fmla="*/ 174818 h 176710"/>
                  <a:gd name="connsiteX3" fmla="*/ 115494 w 151466"/>
                  <a:gd name="connsiteY3" fmla="*/ 78889 h 176710"/>
                  <a:gd name="connsiteX4" fmla="*/ 78889 w 151466"/>
                  <a:gd name="connsiteY4" fmla="*/ 33449 h 176710"/>
                  <a:gd name="connsiteX5" fmla="*/ 37236 w 151466"/>
                  <a:gd name="connsiteY5" fmla="*/ 82675 h 176710"/>
                  <a:gd name="connsiteX6" fmla="*/ 37236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6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4" y="174818"/>
                    </a:lnTo>
                    <a:lnTo>
                      <a:pt x="115494" y="78889"/>
                    </a:lnTo>
                    <a:cubicBezTo>
                      <a:pt x="115494" y="44809"/>
                      <a:pt x="101609" y="33449"/>
                      <a:pt x="78889" y="33449"/>
                    </a:cubicBezTo>
                    <a:cubicBezTo>
                      <a:pt x="56169" y="33449"/>
                      <a:pt x="37236" y="51120"/>
                      <a:pt x="37236" y="82675"/>
                    </a:cubicBezTo>
                    <a:lnTo>
                      <a:pt x="37236" y="174818"/>
                    </a:lnTo>
                    <a:lnTo>
                      <a:pt x="9467" y="174818"/>
                    </a:lnTo>
                    <a:lnTo>
                      <a:pt x="9467" y="13253"/>
                    </a:lnTo>
                    <a:lnTo>
                      <a:pt x="35973" y="13253"/>
                    </a:lnTo>
                    <a:lnTo>
                      <a:pt x="35973" y="34711"/>
                    </a:lnTo>
                    <a:lnTo>
                      <a:pt x="37236" y="34711"/>
                    </a:lnTo>
                    <a:cubicBezTo>
                      <a:pt x="47333" y="19564"/>
                      <a:pt x="65004" y="9467"/>
                      <a:pt x="86462" y="9467"/>
                    </a:cubicBezTo>
                    <a:cubicBezTo>
                      <a:pt x="121805"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1E98205-CF00-4E16-BFC7-F50F9202307D}"/>
                  </a:ext>
                </a:extLst>
              </p:cNvPr>
              <p:cNvSpPr/>
              <p:nvPr/>
            </p:nvSpPr>
            <p:spPr>
              <a:xfrm>
                <a:off x="8839366" y="1790775"/>
                <a:ext cx="164089" cy="239822"/>
              </a:xfrm>
              <a:custGeom>
                <a:avLst/>
                <a:gdLst>
                  <a:gd name="connsiteX0" fmla="*/ 97822 w 164088"/>
                  <a:gd name="connsiteY0" fmla="*/ 177342 h 239821"/>
                  <a:gd name="connsiteX1" fmla="*/ 30925 w 164088"/>
                  <a:gd name="connsiteY1" fmla="*/ 230355 h 239821"/>
                  <a:gd name="connsiteX2" fmla="*/ 15778 w 164088"/>
                  <a:gd name="connsiteY2" fmla="*/ 229093 h 239821"/>
                  <a:gd name="connsiteX3" fmla="*/ 15778 w 164088"/>
                  <a:gd name="connsiteY3" fmla="*/ 205111 h 239821"/>
                  <a:gd name="connsiteX4" fmla="*/ 29663 w 164088"/>
                  <a:gd name="connsiteY4" fmla="*/ 207635 h 239821"/>
                  <a:gd name="connsiteX5" fmla="*/ 70053 w 164088"/>
                  <a:gd name="connsiteY5" fmla="*/ 171031 h 239821"/>
                  <a:gd name="connsiteX6" fmla="*/ 9467 w 164088"/>
                  <a:gd name="connsiteY6" fmla="*/ 9467 h 239821"/>
                  <a:gd name="connsiteX7" fmla="*/ 39760 w 164088"/>
                  <a:gd name="connsiteY7" fmla="*/ 9467 h 239821"/>
                  <a:gd name="connsiteX8" fmla="*/ 86463 w 164088"/>
                  <a:gd name="connsiteY8" fmla="*/ 138213 h 239821"/>
                  <a:gd name="connsiteX9" fmla="*/ 87725 w 164088"/>
                  <a:gd name="connsiteY9" fmla="*/ 138213 h 239821"/>
                  <a:gd name="connsiteX10" fmla="*/ 134427 w 164088"/>
                  <a:gd name="connsiteY10" fmla="*/ 9467 h 239821"/>
                  <a:gd name="connsiteX11" fmla="*/ 163458 w 164088"/>
                  <a:gd name="connsiteY11" fmla="*/ 9467 h 239821"/>
                  <a:gd name="connsiteX12" fmla="*/ 97822 w 164088"/>
                  <a:gd name="connsiteY12" fmla="*/ 177342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088" h="239821">
                    <a:moveTo>
                      <a:pt x="97822" y="177342"/>
                    </a:moveTo>
                    <a:cubicBezTo>
                      <a:pt x="81413" y="218995"/>
                      <a:pt x="66267" y="230355"/>
                      <a:pt x="30925" y="230355"/>
                    </a:cubicBezTo>
                    <a:cubicBezTo>
                      <a:pt x="25875" y="230355"/>
                      <a:pt x="20827" y="230355"/>
                      <a:pt x="15778" y="229093"/>
                    </a:cubicBezTo>
                    <a:lnTo>
                      <a:pt x="15778" y="205111"/>
                    </a:lnTo>
                    <a:cubicBezTo>
                      <a:pt x="19564" y="206373"/>
                      <a:pt x="24613" y="207635"/>
                      <a:pt x="29663" y="207635"/>
                    </a:cubicBezTo>
                    <a:cubicBezTo>
                      <a:pt x="51120" y="207635"/>
                      <a:pt x="58694" y="200062"/>
                      <a:pt x="70053" y="171031"/>
                    </a:cubicBezTo>
                    <a:lnTo>
                      <a:pt x="9467" y="9467"/>
                    </a:lnTo>
                    <a:lnTo>
                      <a:pt x="39760" y="9467"/>
                    </a:lnTo>
                    <a:lnTo>
                      <a:pt x="86463" y="138213"/>
                    </a:lnTo>
                    <a:lnTo>
                      <a:pt x="87725" y="138213"/>
                    </a:lnTo>
                    <a:lnTo>
                      <a:pt x="134427" y="9467"/>
                    </a:lnTo>
                    <a:lnTo>
                      <a:pt x="163458" y="9467"/>
                    </a:lnTo>
                    <a:lnTo>
                      <a:pt x="97822" y="177342"/>
                    </a:lnTo>
                    <a:close/>
                  </a:path>
                </a:pathLst>
              </a:custGeom>
              <a:solidFill>
                <a:srgbClr val="A8AAAD"/>
              </a:solidFill>
              <a:ln w="9525" cap="flat">
                <a:noFill/>
                <a:prstDash val="solid"/>
                <a:miter/>
              </a:ln>
            </p:spPr>
            <p:txBody>
              <a:bodyPr rtlCol="0" anchor="ctr"/>
              <a:lstStyle/>
              <a:p>
                <a:endParaRPr lang="en-US"/>
              </a:p>
            </p:txBody>
          </p:sp>
        </p:grpSp>
        <p:sp>
          <p:nvSpPr>
            <p:cNvPr id="49" name="Freeform: Shape 48">
              <a:extLst>
                <a:ext uri="{FF2B5EF4-FFF2-40B4-BE49-F238E27FC236}">
                  <a16:creationId xmlns:a16="http://schemas.microsoft.com/office/drawing/2014/main" id="{F5467000-5FB2-4410-93C3-6AB5E3FB6B73}"/>
                </a:ext>
              </a:extLst>
            </p:cNvPr>
            <p:cNvSpPr/>
            <p:nvPr userDrawn="1"/>
          </p:nvSpPr>
          <p:spPr>
            <a:xfrm>
              <a:off x="2713246" y="2697543"/>
              <a:ext cx="769955" cy="1211731"/>
            </a:xfrm>
            <a:custGeom>
              <a:avLst/>
              <a:gdLst>
                <a:gd name="connsiteX0" fmla="*/ 128115 w 769955"/>
                <a:gd name="connsiteY0" fmla="*/ 138213 h 1211731"/>
                <a:gd name="connsiteX1" fmla="*/ 128115 w 769955"/>
                <a:gd name="connsiteY1" fmla="*/ 290942 h 1211731"/>
                <a:gd name="connsiteX2" fmla="*/ 172293 w 769955"/>
                <a:gd name="connsiteY2" fmla="*/ 367937 h 1211731"/>
                <a:gd name="connsiteX3" fmla="*/ 463866 w 769955"/>
                <a:gd name="connsiteY3" fmla="*/ 543386 h 1211731"/>
                <a:gd name="connsiteX4" fmla="*/ 635529 w 769955"/>
                <a:gd name="connsiteY4" fmla="*/ 441146 h 1211731"/>
                <a:gd name="connsiteX5" fmla="*/ 128115 w 769955"/>
                <a:gd name="connsiteY5" fmla="*/ 138213 h 1211731"/>
                <a:gd name="connsiteX6" fmla="*/ 463866 w 769955"/>
                <a:gd name="connsiteY6" fmla="*/ 679705 h 1211731"/>
                <a:gd name="connsiteX7" fmla="*/ 171031 w 769955"/>
                <a:gd name="connsiteY7" fmla="*/ 852630 h 1211731"/>
                <a:gd name="connsiteX8" fmla="*/ 126853 w 769955"/>
                <a:gd name="connsiteY8" fmla="*/ 929625 h 1211731"/>
                <a:gd name="connsiteX9" fmla="*/ 126853 w 769955"/>
                <a:gd name="connsiteY9" fmla="*/ 1081092 h 1211731"/>
                <a:gd name="connsiteX10" fmla="*/ 635529 w 769955"/>
                <a:gd name="connsiteY10" fmla="*/ 779421 h 1211731"/>
                <a:gd name="connsiteX11" fmla="*/ 463866 w 769955"/>
                <a:gd name="connsiteY11" fmla="*/ 679705 h 1211731"/>
                <a:gd name="connsiteX12" fmla="*/ 107920 w 769955"/>
                <a:gd name="connsiteY12" fmla="*/ 1211100 h 1211731"/>
                <a:gd name="connsiteX13" fmla="*/ 9467 w 769955"/>
                <a:gd name="connsiteY13" fmla="*/ 1100025 h 1211731"/>
                <a:gd name="connsiteX14" fmla="*/ 9467 w 769955"/>
                <a:gd name="connsiteY14" fmla="*/ 930887 h 1211731"/>
                <a:gd name="connsiteX15" fmla="*/ 111707 w 769955"/>
                <a:gd name="connsiteY15" fmla="*/ 752914 h 1211731"/>
                <a:gd name="connsiteX16" fmla="*/ 349004 w 769955"/>
                <a:gd name="connsiteY16" fmla="*/ 611546 h 1211731"/>
                <a:gd name="connsiteX17" fmla="*/ 111707 w 769955"/>
                <a:gd name="connsiteY17" fmla="*/ 470177 h 1211731"/>
                <a:gd name="connsiteX18" fmla="*/ 10729 w 769955"/>
                <a:gd name="connsiteY18" fmla="*/ 292204 h 1211731"/>
                <a:gd name="connsiteX19" fmla="*/ 10729 w 769955"/>
                <a:gd name="connsiteY19" fmla="*/ 120542 h 1211731"/>
                <a:gd name="connsiteX20" fmla="*/ 107920 w 769955"/>
                <a:gd name="connsiteY20" fmla="*/ 9467 h 1211731"/>
                <a:gd name="connsiteX21" fmla="*/ 171031 w 769955"/>
                <a:gd name="connsiteY21" fmla="*/ 28400 h 1211731"/>
                <a:gd name="connsiteX22" fmla="*/ 707475 w 769955"/>
                <a:gd name="connsiteY22" fmla="*/ 347742 h 1211731"/>
                <a:gd name="connsiteX23" fmla="*/ 766800 w 769955"/>
                <a:gd name="connsiteY23" fmla="*/ 441146 h 1211731"/>
                <a:gd name="connsiteX24" fmla="*/ 707475 w 769955"/>
                <a:gd name="connsiteY24" fmla="*/ 534550 h 1211731"/>
                <a:gd name="connsiteX25" fmla="*/ 578729 w 769955"/>
                <a:gd name="connsiteY25" fmla="*/ 610283 h 1211731"/>
                <a:gd name="connsiteX26" fmla="*/ 707475 w 769955"/>
                <a:gd name="connsiteY26" fmla="*/ 686017 h 1211731"/>
                <a:gd name="connsiteX27" fmla="*/ 766800 w 769955"/>
                <a:gd name="connsiteY27" fmla="*/ 779421 h 1211731"/>
                <a:gd name="connsiteX28" fmla="*/ 707475 w 769955"/>
                <a:gd name="connsiteY28" fmla="*/ 872825 h 1211731"/>
                <a:gd name="connsiteX29" fmla="*/ 171031 w 769955"/>
                <a:gd name="connsiteY29" fmla="*/ 1193429 h 1211731"/>
                <a:gd name="connsiteX30" fmla="*/ 107920 w 769955"/>
                <a:gd name="connsiteY30" fmla="*/ 1211100 h 121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9955" h="1211731">
                  <a:moveTo>
                    <a:pt x="128115" y="138213"/>
                  </a:moveTo>
                  <a:lnTo>
                    <a:pt x="128115" y="290942"/>
                  </a:lnTo>
                  <a:cubicBezTo>
                    <a:pt x="128115" y="316186"/>
                    <a:pt x="149573" y="355315"/>
                    <a:pt x="172293" y="367937"/>
                  </a:cubicBezTo>
                  <a:lnTo>
                    <a:pt x="463866" y="543386"/>
                  </a:lnTo>
                  <a:lnTo>
                    <a:pt x="635529" y="441146"/>
                  </a:lnTo>
                  <a:lnTo>
                    <a:pt x="128115" y="138213"/>
                  </a:lnTo>
                  <a:close/>
                  <a:moveTo>
                    <a:pt x="463866" y="679705"/>
                  </a:moveTo>
                  <a:lnTo>
                    <a:pt x="171031" y="852630"/>
                  </a:lnTo>
                  <a:cubicBezTo>
                    <a:pt x="148311" y="865252"/>
                    <a:pt x="126853" y="904381"/>
                    <a:pt x="126853" y="929625"/>
                  </a:cubicBezTo>
                  <a:lnTo>
                    <a:pt x="126853" y="1081092"/>
                  </a:lnTo>
                  <a:lnTo>
                    <a:pt x="635529" y="779421"/>
                  </a:lnTo>
                  <a:lnTo>
                    <a:pt x="463866" y="679705"/>
                  </a:lnTo>
                  <a:close/>
                  <a:moveTo>
                    <a:pt x="107920" y="1211100"/>
                  </a:moveTo>
                  <a:cubicBezTo>
                    <a:pt x="58693" y="1211100"/>
                    <a:pt x="9467" y="1173234"/>
                    <a:pt x="9467" y="1100025"/>
                  </a:cubicBezTo>
                  <a:lnTo>
                    <a:pt x="9467" y="930887"/>
                  </a:lnTo>
                  <a:cubicBezTo>
                    <a:pt x="9467" y="863990"/>
                    <a:pt x="53644" y="786994"/>
                    <a:pt x="111707" y="752914"/>
                  </a:cubicBezTo>
                  <a:lnTo>
                    <a:pt x="349004" y="611546"/>
                  </a:lnTo>
                  <a:lnTo>
                    <a:pt x="111707" y="470177"/>
                  </a:lnTo>
                  <a:cubicBezTo>
                    <a:pt x="53644" y="436097"/>
                    <a:pt x="10729" y="359102"/>
                    <a:pt x="10729" y="292204"/>
                  </a:cubicBezTo>
                  <a:lnTo>
                    <a:pt x="10729" y="120542"/>
                  </a:lnTo>
                  <a:cubicBezTo>
                    <a:pt x="9467" y="47333"/>
                    <a:pt x="59956" y="9467"/>
                    <a:pt x="107920" y="9467"/>
                  </a:cubicBezTo>
                  <a:cubicBezTo>
                    <a:pt x="129378" y="9467"/>
                    <a:pt x="149573" y="15778"/>
                    <a:pt x="171031" y="28400"/>
                  </a:cubicBezTo>
                  <a:lnTo>
                    <a:pt x="707475" y="347742"/>
                  </a:lnTo>
                  <a:cubicBezTo>
                    <a:pt x="745342" y="370462"/>
                    <a:pt x="766800" y="404542"/>
                    <a:pt x="766800" y="441146"/>
                  </a:cubicBezTo>
                  <a:cubicBezTo>
                    <a:pt x="766800" y="479013"/>
                    <a:pt x="745342" y="513092"/>
                    <a:pt x="707475" y="534550"/>
                  </a:cubicBezTo>
                  <a:lnTo>
                    <a:pt x="578729" y="610283"/>
                  </a:lnTo>
                  <a:lnTo>
                    <a:pt x="707475" y="686017"/>
                  </a:lnTo>
                  <a:cubicBezTo>
                    <a:pt x="745342" y="708737"/>
                    <a:pt x="766800" y="742816"/>
                    <a:pt x="766800" y="779421"/>
                  </a:cubicBezTo>
                  <a:cubicBezTo>
                    <a:pt x="766800" y="817287"/>
                    <a:pt x="745342" y="851367"/>
                    <a:pt x="707475" y="872825"/>
                  </a:cubicBezTo>
                  <a:lnTo>
                    <a:pt x="171031" y="1193429"/>
                  </a:lnTo>
                  <a:cubicBezTo>
                    <a:pt x="150835" y="1204789"/>
                    <a:pt x="129378" y="1211100"/>
                    <a:pt x="107920" y="1211100"/>
                  </a:cubicBezTo>
                </a:path>
              </a:pathLst>
            </a:custGeom>
            <a:solidFill>
              <a:srgbClr val="F05123"/>
            </a:solidFill>
            <a:ln w="9525" cap="flat">
              <a:noFill/>
              <a:prstDash val="solid"/>
              <a:miter/>
            </a:ln>
          </p:spPr>
          <p:txBody>
            <a:bodyPr rtlCol="0" anchor="ctr"/>
            <a:lstStyle/>
            <a:p>
              <a:endParaRPr lang="en-US" dirty="0"/>
            </a:p>
          </p:txBody>
        </p:sp>
        <p:grpSp>
          <p:nvGrpSpPr>
            <p:cNvPr id="50" name="Group 49">
              <a:extLst>
                <a:ext uri="{FF2B5EF4-FFF2-40B4-BE49-F238E27FC236}">
                  <a16:creationId xmlns:a16="http://schemas.microsoft.com/office/drawing/2014/main" id="{26029E5B-C2BE-4473-B97A-12F4CD5ECE4D}"/>
                </a:ext>
              </a:extLst>
            </p:cNvPr>
            <p:cNvGrpSpPr/>
            <p:nvPr userDrawn="1"/>
          </p:nvGrpSpPr>
          <p:grpSpPr>
            <a:xfrm>
              <a:off x="3720499" y="2912121"/>
              <a:ext cx="1875661" cy="782576"/>
              <a:chOff x="3310836" y="1184910"/>
              <a:chExt cx="1875661" cy="782576"/>
            </a:xfrm>
          </p:grpSpPr>
          <p:sp>
            <p:nvSpPr>
              <p:cNvPr id="51" name="Freeform: Shape 50">
                <a:extLst>
                  <a:ext uri="{FF2B5EF4-FFF2-40B4-BE49-F238E27FC236}">
                    <a16:creationId xmlns:a16="http://schemas.microsoft.com/office/drawing/2014/main" id="{483141D7-2D02-47AD-80C9-6D6114BE0F30}"/>
                  </a:ext>
                </a:extLst>
              </p:cNvPr>
              <p:cNvSpPr/>
              <p:nvPr/>
            </p:nvSpPr>
            <p:spPr>
              <a:xfrm>
                <a:off x="3310836" y="1184910"/>
                <a:ext cx="530133" cy="782576"/>
              </a:xfrm>
              <a:custGeom>
                <a:avLst/>
                <a:gdLst>
                  <a:gd name="connsiteX0" fmla="*/ 155884 w 530133"/>
                  <a:gd name="connsiteY0" fmla="*/ 595137 h 782576"/>
                  <a:gd name="connsiteX1" fmla="*/ 254338 w 530133"/>
                  <a:gd name="connsiteY1" fmla="*/ 655723 h 782576"/>
                  <a:gd name="connsiteX2" fmla="*/ 379298 w 530133"/>
                  <a:gd name="connsiteY2" fmla="*/ 509306 h 782576"/>
                  <a:gd name="connsiteX3" fmla="*/ 254338 w 530133"/>
                  <a:gd name="connsiteY3" fmla="*/ 361626 h 782576"/>
                  <a:gd name="connsiteX4" fmla="*/ 155884 w 530133"/>
                  <a:gd name="connsiteY4" fmla="*/ 422213 h 782576"/>
                  <a:gd name="connsiteX5" fmla="*/ 155884 w 530133"/>
                  <a:gd name="connsiteY5" fmla="*/ 595137 h 782576"/>
                  <a:gd name="connsiteX6" fmla="*/ 155884 w 530133"/>
                  <a:gd name="connsiteY6" fmla="*/ 770585 h 782576"/>
                  <a:gd name="connsiteX7" fmla="*/ 9467 w 530133"/>
                  <a:gd name="connsiteY7" fmla="*/ 770585 h 782576"/>
                  <a:gd name="connsiteX8" fmla="*/ 9467 w 530133"/>
                  <a:gd name="connsiteY8" fmla="*/ 9467 h 782576"/>
                  <a:gd name="connsiteX9" fmla="*/ 155884 w 530133"/>
                  <a:gd name="connsiteY9" fmla="*/ 9467 h 782576"/>
                  <a:gd name="connsiteX10" fmla="*/ 155884 w 530133"/>
                  <a:gd name="connsiteY10" fmla="*/ 290942 h 782576"/>
                  <a:gd name="connsiteX11" fmla="*/ 287155 w 530133"/>
                  <a:gd name="connsiteY11" fmla="*/ 235404 h 782576"/>
                  <a:gd name="connsiteX12" fmla="*/ 525715 w 530133"/>
                  <a:gd name="connsiteY12" fmla="*/ 509306 h 782576"/>
                  <a:gd name="connsiteX13" fmla="*/ 287155 w 530133"/>
                  <a:gd name="connsiteY13" fmla="*/ 781945 h 782576"/>
                  <a:gd name="connsiteX14" fmla="*/ 155884 w 530133"/>
                  <a:gd name="connsiteY14" fmla="*/ 726408 h 782576"/>
                  <a:gd name="connsiteX15" fmla="*/ 155884 w 530133"/>
                  <a:gd name="connsiteY15" fmla="*/ 770585 h 78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0133" h="782576">
                    <a:moveTo>
                      <a:pt x="155884" y="595137"/>
                    </a:moveTo>
                    <a:cubicBezTo>
                      <a:pt x="172293" y="631741"/>
                      <a:pt x="211422" y="655723"/>
                      <a:pt x="254338" y="655723"/>
                    </a:cubicBezTo>
                    <a:cubicBezTo>
                      <a:pt x="332595" y="655723"/>
                      <a:pt x="379298" y="592612"/>
                      <a:pt x="379298" y="509306"/>
                    </a:cubicBezTo>
                    <a:cubicBezTo>
                      <a:pt x="379298" y="424737"/>
                      <a:pt x="332595" y="361626"/>
                      <a:pt x="254338" y="361626"/>
                    </a:cubicBezTo>
                    <a:cubicBezTo>
                      <a:pt x="212684" y="361626"/>
                      <a:pt x="172293" y="386870"/>
                      <a:pt x="155884" y="422213"/>
                    </a:cubicBezTo>
                    <a:lnTo>
                      <a:pt x="155884" y="595137"/>
                    </a:lnTo>
                    <a:close/>
                    <a:moveTo>
                      <a:pt x="155884" y="770585"/>
                    </a:moveTo>
                    <a:lnTo>
                      <a:pt x="9467" y="770585"/>
                    </a:lnTo>
                    <a:lnTo>
                      <a:pt x="9467" y="9467"/>
                    </a:lnTo>
                    <a:lnTo>
                      <a:pt x="155884" y="9467"/>
                    </a:lnTo>
                    <a:lnTo>
                      <a:pt x="155884" y="290942"/>
                    </a:lnTo>
                    <a:cubicBezTo>
                      <a:pt x="179867" y="263173"/>
                      <a:pt x="230355" y="235404"/>
                      <a:pt x="287155" y="235404"/>
                    </a:cubicBezTo>
                    <a:cubicBezTo>
                      <a:pt x="439884" y="235404"/>
                      <a:pt x="525715" y="360364"/>
                      <a:pt x="525715" y="509306"/>
                    </a:cubicBezTo>
                    <a:cubicBezTo>
                      <a:pt x="525715" y="659510"/>
                      <a:pt x="439884" y="781945"/>
                      <a:pt x="287155" y="781945"/>
                    </a:cubicBezTo>
                    <a:cubicBezTo>
                      <a:pt x="230355" y="781945"/>
                      <a:pt x="179867" y="755439"/>
                      <a:pt x="155884" y="726408"/>
                    </a:cubicBezTo>
                    <a:lnTo>
                      <a:pt x="155884" y="770585"/>
                    </a:ln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129D4B1-F777-4433-A65A-7B90C3F14999}"/>
                  </a:ext>
                </a:extLst>
              </p:cNvPr>
              <p:cNvSpPr/>
              <p:nvPr/>
            </p:nvSpPr>
            <p:spPr>
              <a:xfrm>
                <a:off x="3890196" y="1409585"/>
                <a:ext cx="757333" cy="555377"/>
              </a:xfrm>
              <a:custGeom>
                <a:avLst/>
                <a:gdLst>
                  <a:gd name="connsiteX0" fmla="*/ 583777 w 757332"/>
                  <a:gd name="connsiteY0" fmla="*/ 10729 h 555376"/>
                  <a:gd name="connsiteX1" fmla="*/ 756702 w 757332"/>
                  <a:gd name="connsiteY1" fmla="*/ 203849 h 555376"/>
                  <a:gd name="connsiteX2" fmla="*/ 756702 w 757332"/>
                  <a:gd name="connsiteY2" fmla="*/ 545910 h 555376"/>
                  <a:gd name="connsiteX3" fmla="*/ 611546 w 757332"/>
                  <a:gd name="connsiteY3" fmla="*/ 545910 h 555376"/>
                  <a:gd name="connsiteX4" fmla="*/ 611546 w 757332"/>
                  <a:gd name="connsiteY4" fmla="*/ 234142 h 555376"/>
                  <a:gd name="connsiteX5" fmla="*/ 537075 w 757332"/>
                  <a:gd name="connsiteY5" fmla="*/ 140738 h 555376"/>
                  <a:gd name="connsiteX6" fmla="*/ 456293 w 757332"/>
                  <a:gd name="connsiteY6" fmla="*/ 208897 h 555376"/>
                  <a:gd name="connsiteX7" fmla="*/ 456293 w 757332"/>
                  <a:gd name="connsiteY7" fmla="*/ 547172 h 555376"/>
                  <a:gd name="connsiteX8" fmla="*/ 309875 w 757332"/>
                  <a:gd name="connsiteY8" fmla="*/ 547172 h 555376"/>
                  <a:gd name="connsiteX9" fmla="*/ 309875 w 757332"/>
                  <a:gd name="connsiteY9" fmla="*/ 234142 h 555376"/>
                  <a:gd name="connsiteX10" fmla="*/ 236667 w 757332"/>
                  <a:gd name="connsiteY10" fmla="*/ 140738 h 555376"/>
                  <a:gd name="connsiteX11" fmla="*/ 154622 w 757332"/>
                  <a:gd name="connsiteY11" fmla="*/ 208897 h 555376"/>
                  <a:gd name="connsiteX12" fmla="*/ 154622 w 757332"/>
                  <a:gd name="connsiteY12" fmla="*/ 547172 h 555376"/>
                  <a:gd name="connsiteX13" fmla="*/ 9467 w 757332"/>
                  <a:gd name="connsiteY13" fmla="*/ 547172 h 555376"/>
                  <a:gd name="connsiteX14" fmla="*/ 9467 w 757332"/>
                  <a:gd name="connsiteY14" fmla="*/ 22089 h 555376"/>
                  <a:gd name="connsiteX15" fmla="*/ 152098 w 757332"/>
                  <a:gd name="connsiteY15" fmla="*/ 22089 h 555376"/>
                  <a:gd name="connsiteX16" fmla="*/ 152098 w 757332"/>
                  <a:gd name="connsiteY16" fmla="*/ 65004 h 555376"/>
                  <a:gd name="connsiteX17" fmla="*/ 284631 w 757332"/>
                  <a:gd name="connsiteY17" fmla="*/ 9467 h 555376"/>
                  <a:gd name="connsiteX18" fmla="*/ 424738 w 757332"/>
                  <a:gd name="connsiteY18" fmla="*/ 76364 h 555376"/>
                  <a:gd name="connsiteX19" fmla="*/ 583777 w 757332"/>
                  <a:gd name="connsiteY19" fmla="*/ 10729 h 55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7332" h="555376">
                    <a:moveTo>
                      <a:pt x="583777" y="10729"/>
                    </a:moveTo>
                    <a:cubicBezTo>
                      <a:pt x="691066" y="10729"/>
                      <a:pt x="756702" y="85200"/>
                      <a:pt x="756702" y="203849"/>
                    </a:cubicBezTo>
                    <a:lnTo>
                      <a:pt x="756702" y="545910"/>
                    </a:lnTo>
                    <a:lnTo>
                      <a:pt x="611546" y="545910"/>
                    </a:lnTo>
                    <a:lnTo>
                      <a:pt x="611546" y="234142"/>
                    </a:lnTo>
                    <a:cubicBezTo>
                      <a:pt x="611546" y="177342"/>
                      <a:pt x="586302" y="140738"/>
                      <a:pt x="537075" y="140738"/>
                    </a:cubicBezTo>
                    <a:cubicBezTo>
                      <a:pt x="499209" y="140738"/>
                      <a:pt x="465129" y="164720"/>
                      <a:pt x="456293" y="208897"/>
                    </a:cubicBezTo>
                    <a:lnTo>
                      <a:pt x="456293" y="547172"/>
                    </a:lnTo>
                    <a:lnTo>
                      <a:pt x="309875" y="547172"/>
                    </a:lnTo>
                    <a:lnTo>
                      <a:pt x="309875" y="234142"/>
                    </a:lnTo>
                    <a:cubicBezTo>
                      <a:pt x="309875" y="177342"/>
                      <a:pt x="287155" y="140738"/>
                      <a:pt x="236667" y="140738"/>
                    </a:cubicBezTo>
                    <a:cubicBezTo>
                      <a:pt x="198800" y="140738"/>
                      <a:pt x="163458" y="164720"/>
                      <a:pt x="154622" y="208897"/>
                    </a:cubicBezTo>
                    <a:lnTo>
                      <a:pt x="154622" y="547172"/>
                    </a:lnTo>
                    <a:lnTo>
                      <a:pt x="9467" y="547172"/>
                    </a:lnTo>
                    <a:lnTo>
                      <a:pt x="9467" y="22089"/>
                    </a:lnTo>
                    <a:lnTo>
                      <a:pt x="152098" y="22089"/>
                    </a:lnTo>
                    <a:lnTo>
                      <a:pt x="152098" y="65004"/>
                    </a:lnTo>
                    <a:cubicBezTo>
                      <a:pt x="178604" y="32187"/>
                      <a:pt x="226569" y="9467"/>
                      <a:pt x="284631" y="9467"/>
                    </a:cubicBezTo>
                    <a:cubicBezTo>
                      <a:pt x="346480" y="9467"/>
                      <a:pt x="395707" y="37236"/>
                      <a:pt x="424738" y="76364"/>
                    </a:cubicBezTo>
                    <a:cubicBezTo>
                      <a:pt x="458818" y="39760"/>
                      <a:pt x="509306" y="10729"/>
                      <a:pt x="583777" y="10729"/>
                    </a:cubicBezTo>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06ED70F-4390-4AB7-966F-C3E32424D9DF}"/>
                  </a:ext>
                </a:extLst>
              </p:cNvPr>
              <p:cNvSpPr/>
              <p:nvPr/>
            </p:nvSpPr>
            <p:spPr>
              <a:xfrm>
                <a:off x="4694231" y="1410847"/>
                <a:ext cx="492266" cy="555377"/>
              </a:xfrm>
              <a:custGeom>
                <a:avLst/>
                <a:gdLst>
                  <a:gd name="connsiteX0" fmla="*/ 261911 w 492266"/>
                  <a:gd name="connsiteY0" fmla="*/ 9467 h 555376"/>
                  <a:gd name="connsiteX1" fmla="*/ 491635 w 492266"/>
                  <a:gd name="connsiteY1" fmla="*/ 198800 h 555376"/>
                  <a:gd name="connsiteX2" fmla="*/ 349004 w 492266"/>
                  <a:gd name="connsiteY2" fmla="*/ 198800 h 555376"/>
                  <a:gd name="connsiteX3" fmla="*/ 261911 w 492266"/>
                  <a:gd name="connsiteY3" fmla="*/ 134426 h 555376"/>
                  <a:gd name="connsiteX4" fmla="*/ 154622 w 492266"/>
                  <a:gd name="connsiteY4" fmla="*/ 284631 h 555376"/>
                  <a:gd name="connsiteX5" fmla="*/ 261911 w 492266"/>
                  <a:gd name="connsiteY5" fmla="*/ 433573 h 555376"/>
                  <a:gd name="connsiteX6" fmla="*/ 349004 w 492266"/>
                  <a:gd name="connsiteY6" fmla="*/ 369199 h 555376"/>
                  <a:gd name="connsiteX7" fmla="*/ 491635 w 492266"/>
                  <a:gd name="connsiteY7" fmla="*/ 369199 h 555376"/>
                  <a:gd name="connsiteX8" fmla="*/ 261911 w 492266"/>
                  <a:gd name="connsiteY8" fmla="*/ 557270 h 555376"/>
                  <a:gd name="connsiteX9" fmla="*/ 9467 w 492266"/>
                  <a:gd name="connsiteY9" fmla="*/ 284631 h 555376"/>
                  <a:gd name="connsiteX10" fmla="*/ 261911 w 492266"/>
                  <a:gd name="connsiteY10" fmla="*/ 9467 h 55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266" h="555376">
                    <a:moveTo>
                      <a:pt x="261911" y="9467"/>
                    </a:moveTo>
                    <a:cubicBezTo>
                      <a:pt x="393182" y="9467"/>
                      <a:pt x="476489" y="86462"/>
                      <a:pt x="491635" y="198800"/>
                    </a:cubicBezTo>
                    <a:lnTo>
                      <a:pt x="349004" y="198800"/>
                    </a:lnTo>
                    <a:cubicBezTo>
                      <a:pt x="340169" y="158409"/>
                      <a:pt x="308613" y="134426"/>
                      <a:pt x="261911" y="134426"/>
                    </a:cubicBezTo>
                    <a:cubicBezTo>
                      <a:pt x="195013" y="134426"/>
                      <a:pt x="154622" y="195013"/>
                      <a:pt x="154622" y="284631"/>
                    </a:cubicBezTo>
                    <a:cubicBezTo>
                      <a:pt x="154622" y="372986"/>
                      <a:pt x="196275" y="433573"/>
                      <a:pt x="261911" y="433573"/>
                    </a:cubicBezTo>
                    <a:cubicBezTo>
                      <a:pt x="308613" y="433573"/>
                      <a:pt x="340169" y="408328"/>
                      <a:pt x="349004" y="369199"/>
                    </a:cubicBezTo>
                    <a:lnTo>
                      <a:pt x="491635" y="369199"/>
                    </a:lnTo>
                    <a:cubicBezTo>
                      <a:pt x="476489" y="481537"/>
                      <a:pt x="393182" y="557270"/>
                      <a:pt x="261911" y="557270"/>
                    </a:cubicBezTo>
                    <a:cubicBezTo>
                      <a:pt x="112969" y="557270"/>
                      <a:pt x="9467" y="446195"/>
                      <a:pt x="9467" y="284631"/>
                    </a:cubicBezTo>
                    <a:cubicBezTo>
                      <a:pt x="9467" y="120542"/>
                      <a:pt x="112969" y="9467"/>
                      <a:pt x="261911" y="9467"/>
                    </a:cubicBezTo>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684444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ank you page_Option2">
    <p:bg>
      <p:bgPr>
        <a:solidFill>
          <a:srgbClr val="FF67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FA88AF-7969-4A4E-8A8A-CD17EDB3958E}"/>
              </a:ext>
            </a:extLst>
          </p:cNvPr>
          <p:cNvSpPr/>
          <p:nvPr/>
        </p:nvSpPr>
        <p:spPr>
          <a:xfrm>
            <a:off x="0" y="0"/>
            <a:ext cx="12192000" cy="6858000"/>
          </a:xfrm>
          <a:prstGeom prst="rect">
            <a:avLst/>
          </a:prstGeom>
          <a:blipFill dpi="0" rotWithShape="1">
            <a:blip r:embed="rId2" cstate="screen">
              <a:alphaModFix amt="14000"/>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0"/>
          </p:nvPr>
        </p:nvSpPr>
        <p:spPr/>
        <p:txBody>
          <a:bodyPr/>
          <a:lstStyle>
            <a:lvl1pPr>
              <a:defRPr>
                <a:solidFill>
                  <a:schemeClr val="bg1"/>
                </a:solidFill>
              </a:defRPr>
            </a:lvl1pPr>
          </a:lstStyle>
          <a:p>
            <a:r>
              <a:rPr lang="en-US"/>
              <a:t>© Copyright 2019 BMC Software, Inc.</a:t>
            </a:r>
          </a:p>
        </p:txBody>
      </p:sp>
      <p:sp>
        <p:nvSpPr>
          <p:cNvPr id="5" name="TextBox 4">
            <a:extLst>
              <a:ext uri="{FF2B5EF4-FFF2-40B4-BE49-F238E27FC236}">
                <a16:creationId xmlns:a16="http://schemas.microsoft.com/office/drawing/2014/main" id="{D1C5419A-D937-4248-91D1-BD292792F439}"/>
              </a:ext>
            </a:extLst>
          </p:cNvPr>
          <p:cNvSpPr txBox="1"/>
          <p:nvPr/>
        </p:nvSpPr>
        <p:spPr>
          <a:xfrm>
            <a:off x="432547" y="2349321"/>
            <a:ext cx="7319953" cy="2092881"/>
          </a:xfrm>
          <a:prstGeom prst="rect">
            <a:avLst/>
          </a:prstGeom>
          <a:noFill/>
        </p:spPr>
        <p:txBody>
          <a:bodyPr wrap="none" rtlCol="0">
            <a:spAutoFit/>
          </a:bodyPr>
          <a:lstStyle/>
          <a:p>
            <a:r>
              <a:rPr lang="en-US" sz="13000" b="1" dirty="0">
                <a:solidFill>
                  <a:schemeClr val="bg1"/>
                </a:solidFill>
                <a:latin typeface="+mj-lt"/>
                <a:cs typeface="FreightSans Pro Semibold"/>
              </a:rPr>
              <a:t>Thank You</a:t>
            </a:r>
          </a:p>
        </p:txBody>
      </p:sp>
    </p:spTree>
    <p:extLst>
      <p:ext uri="{BB962C8B-B14F-4D97-AF65-F5344CB8AC3E}">
        <p14:creationId xmlns:p14="http://schemas.microsoft.com/office/powerpoint/2010/main" val="306245276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Cover - Full Screen Image">
    <p:bg>
      <p:bgPr>
        <a:solidFill>
          <a:schemeClr val="bg1">
            <a:alpha val="95000"/>
          </a:schemeClr>
        </a:solidFill>
        <a:effectLst/>
      </p:bgPr>
    </p:bg>
    <p:spTree>
      <p:nvGrpSpPr>
        <p:cNvPr id="1" name=""/>
        <p:cNvGrpSpPr/>
        <p:nvPr/>
      </p:nvGrpSpPr>
      <p:grpSpPr>
        <a:xfrm>
          <a:off x="0" y="0"/>
          <a:ext cx="0" cy="0"/>
          <a:chOff x="0" y="0"/>
          <a:chExt cx="0" cy="0"/>
        </a:xfrm>
      </p:grpSpPr>
      <p:sp>
        <p:nvSpPr>
          <p:cNvPr id="3" name="Rectangle 2"/>
          <p:cNvSpPr/>
          <p:nvPr/>
        </p:nvSpPr>
        <p:spPr>
          <a:xfrm>
            <a:off x="0" y="0"/>
            <a:ext cx="12192000" cy="6897757"/>
          </a:xfrm>
          <a:prstGeom prst="rect">
            <a:avLst/>
          </a:prstGeom>
          <a:solidFill>
            <a:srgbClr val="000000">
              <a:alpha val="4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DC376545-C98D-455E-9474-27FB792C3923}"/>
              </a:ext>
            </a:extLst>
          </p:cNvPr>
          <p:cNvSpPr/>
          <p:nvPr/>
        </p:nvSpPr>
        <p:spPr>
          <a:xfrm>
            <a:off x="8625385" y="4185884"/>
            <a:ext cx="3566615" cy="2719477"/>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8"/>
          <p:cNvSpPr>
            <a:spLocks noGrp="1"/>
          </p:cNvSpPr>
          <p:nvPr>
            <p:ph type="body" sz="quarter" idx="10" hasCustomPrompt="1"/>
          </p:nvPr>
        </p:nvSpPr>
        <p:spPr>
          <a:xfrm>
            <a:off x="448368" y="1403896"/>
            <a:ext cx="10269235" cy="1938979"/>
          </a:xfrm>
          <a:prstGeom prst="rect">
            <a:avLst/>
          </a:prstGeom>
        </p:spPr>
        <p:txBody>
          <a:bodyPr vert="horz" anchor="b">
            <a:normAutofit/>
          </a:bodyPr>
          <a:lstStyle>
            <a:lvl1pPr marL="0" indent="0">
              <a:lnSpc>
                <a:spcPct val="90000"/>
              </a:lnSpc>
              <a:buFontTx/>
              <a:buNone/>
              <a:defRPr sz="5400" b="1" baseline="0">
                <a:solidFill>
                  <a:schemeClr val="bg1"/>
                </a:solidFill>
              </a:defRPr>
            </a:lvl1pPr>
          </a:lstStyle>
          <a:p>
            <a:pPr lvl="0"/>
            <a:r>
              <a:rPr lang="en-US" dirty="0"/>
              <a:t>Presentation Title Slide</a:t>
            </a:r>
            <a:br>
              <a:rPr lang="en-US" dirty="0"/>
            </a:br>
            <a:r>
              <a:rPr lang="en-US" dirty="0"/>
              <a:t>BMC Template</a:t>
            </a:r>
          </a:p>
        </p:txBody>
      </p:sp>
      <p:sp>
        <p:nvSpPr>
          <p:cNvPr id="8" name="Text Placeholder 8"/>
          <p:cNvSpPr>
            <a:spLocks noGrp="1"/>
          </p:cNvSpPr>
          <p:nvPr>
            <p:ph type="body" sz="quarter" idx="11" hasCustomPrompt="1"/>
          </p:nvPr>
        </p:nvSpPr>
        <p:spPr>
          <a:xfrm>
            <a:off x="450265" y="3884108"/>
            <a:ext cx="5999621" cy="785738"/>
          </a:xfrm>
          <a:prstGeom prst="rect">
            <a:avLst/>
          </a:prstGeom>
        </p:spPr>
        <p:txBody>
          <a:bodyPr vert="horz" anchor="b"/>
          <a:lstStyle>
            <a:lvl1pPr marL="0" indent="0">
              <a:lnSpc>
                <a:spcPct val="90000"/>
              </a:lnSpc>
              <a:buFontTx/>
              <a:buNone/>
              <a:defRPr sz="4000" b="0" baseline="0">
                <a:solidFill>
                  <a:schemeClr val="bg1"/>
                </a:solidFill>
              </a:defRPr>
            </a:lvl1pPr>
          </a:lstStyle>
          <a:p>
            <a:pPr lvl="0"/>
            <a:r>
              <a:rPr lang="en-US" dirty="0"/>
              <a:t>Benjamin </a:t>
            </a:r>
            <a:r>
              <a:rPr lang="en-US" dirty="0" err="1"/>
              <a:t>Brasfield</a:t>
            </a:r>
            <a:endParaRPr lang="en-US" dirty="0"/>
          </a:p>
        </p:txBody>
      </p:sp>
      <p:sp>
        <p:nvSpPr>
          <p:cNvPr id="12" name="Text Placeholder 8"/>
          <p:cNvSpPr>
            <a:spLocks noGrp="1"/>
          </p:cNvSpPr>
          <p:nvPr>
            <p:ph type="body" sz="quarter" idx="12" hasCustomPrompt="1"/>
          </p:nvPr>
        </p:nvSpPr>
        <p:spPr>
          <a:xfrm>
            <a:off x="450265" y="4669846"/>
            <a:ext cx="5999621" cy="1174071"/>
          </a:xfrm>
          <a:prstGeom prst="rect">
            <a:avLst/>
          </a:prstGeom>
        </p:spPr>
        <p:txBody>
          <a:bodyPr vert="horz">
            <a:normAutofit/>
          </a:bodyPr>
          <a:lstStyle>
            <a:lvl1pPr marL="0" indent="0">
              <a:lnSpc>
                <a:spcPct val="90000"/>
              </a:lnSpc>
              <a:buFontTx/>
              <a:buNone/>
              <a:defRPr sz="2400" b="0" baseline="0">
                <a:solidFill>
                  <a:schemeClr val="bg1"/>
                </a:solidFill>
              </a:defRPr>
            </a:lvl1pPr>
          </a:lstStyle>
          <a:p>
            <a:pPr lvl="0"/>
            <a:r>
              <a:rPr lang="en-US" dirty="0"/>
              <a:t>Title</a:t>
            </a:r>
          </a:p>
          <a:p>
            <a:pPr lvl="0"/>
            <a:r>
              <a:rPr lang="en-US" dirty="0"/>
              <a:t>Date</a:t>
            </a:r>
          </a:p>
        </p:txBody>
      </p:sp>
      <p:pic>
        <p:nvPicPr>
          <p:cNvPr id="10" name="Picture 7" descr="BMC-01.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52584" y="5807979"/>
            <a:ext cx="1712037" cy="656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52796151"/>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losing Slide">
    <p:bg>
      <p:bgPr>
        <a:solidFill>
          <a:schemeClr val="tx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 Copyright 2019 BMC Software, Inc.</a:t>
            </a:r>
          </a:p>
        </p:txBody>
      </p:sp>
      <p:sp>
        <p:nvSpPr>
          <p:cNvPr id="9" name="Freeform 28">
            <a:extLst>
              <a:ext uri="{FF2B5EF4-FFF2-40B4-BE49-F238E27FC236}">
                <a16:creationId xmlns:a16="http://schemas.microsoft.com/office/drawing/2014/main" id="{4422696F-6D56-480B-AF05-F60FB3546674}"/>
              </a:ext>
            </a:extLst>
          </p:cNvPr>
          <p:cNvSpPr>
            <a:spLocks noEditPoints="1"/>
          </p:cNvSpPr>
          <p:nvPr/>
        </p:nvSpPr>
        <p:spPr bwMode="auto">
          <a:xfrm>
            <a:off x="5226395" y="2713771"/>
            <a:ext cx="754349" cy="1105789"/>
          </a:xfrm>
          <a:custGeom>
            <a:avLst/>
            <a:gdLst>
              <a:gd name="T0" fmla="*/ 2147483647 w 161"/>
              <a:gd name="T1" fmla="*/ 2147483647 h 242"/>
              <a:gd name="T2" fmla="*/ 0 w 161"/>
              <a:gd name="T3" fmla="*/ 2147483647 h 242"/>
              <a:gd name="T4" fmla="*/ 0 w 161"/>
              <a:gd name="T5" fmla="*/ 0 h 242"/>
              <a:gd name="T6" fmla="*/ 2147483647 w 161"/>
              <a:gd name="T7" fmla="*/ 0 h 242"/>
              <a:gd name="T8" fmla="*/ 2147483647 w 161"/>
              <a:gd name="T9" fmla="*/ 2147483647 h 242"/>
              <a:gd name="T10" fmla="*/ 2147483647 w 161"/>
              <a:gd name="T11" fmla="*/ 2147483647 h 242"/>
              <a:gd name="T12" fmla="*/ 2147483647 w 161"/>
              <a:gd name="T13" fmla="*/ 2147483647 h 242"/>
              <a:gd name="T14" fmla="*/ 2147483647 w 161"/>
              <a:gd name="T15" fmla="*/ 2147483647 h 242"/>
              <a:gd name="T16" fmla="*/ 2147483647 w 161"/>
              <a:gd name="T17" fmla="*/ 2147483647 h 242"/>
              <a:gd name="T18" fmla="*/ 2147483647 w 161"/>
              <a:gd name="T19" fmla="*/ 2147483647 h 242"/>
              <a:gd name="T20" fmla="*/ 2147483647 w 161"/>
              <a:gd name="T21" fmla="*/ 2147483647 h 242"/>
              <a:gd name="T22" fmla="*/ 2147483647 w 161"/>
              <a:gd name="T23" fmla="*/ 2147483647 h 242"/>
              <a:gd name="T24" fmla="*/ 2147483647 w 161"/>
              <a:gd name="T25" fmla="*/ 2147483647 h 242"/>
              <a:gd name="T26" fmla="*/ 2147483647 w 161"/>
              <a:gd name="T27" fmla="*/ 2147483647 h 242"/>
              <a:gd name="T28" fmla="*/ 2147483647 w 161"/>
              <a:gd name="T29" fmla="*/ 2147483647 h 242"/>
              <a:gd name="T30" fmla="*/ 2147483647 w 161"/>
              <a:gd name="T31" fmla="*/ 2147483647 h 2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1" h="242">
                <a:moveTo>
                  <a:pt x="46" y="239"/>
                </a:moveTo>
                <a:cubicBezTo>
                  <a:pt x="0" y="239"/>
                  <a:pt x="0" y="239"/>
                  <a:pt x="0" y="239"/>
                </a:cubicBezTo>
                <a:cubicBezTo>
                  <a:pt x="0" y="0"/>
                  <a:pt x="0" y="0"/>
                  <a:pt x="0" y="0"/>
                </a:cubicBezTo>
                <a:cubicBezTo>
                  <a:pt x="46" y="0"/>
                  <a:pt x="46" y="0"/>
                  <a:pt x="46" y="0"/>
                </a:cubicBezTo>
                <a:cubicBezTo>
                  <a:pt x="46" y="88"/>
                  <a:pt x="46" y="88"/>
                  <a:pt x="46" y="88"/>
                </a:cubicBezTo>
                <a:cubicBezTo>
                  <a:pt x="53" y="79"/>
                  <a:pt x="69" y="71"/>
                  <a:pt x="87" y="71"/>
                </a:cubicBezTo>
                <a:cubicBezTo>
                  <a:pt x="135" y="71"/>
                  <a:pt x="161" y="110"/>
                  <a:pt x="161" y="157"/>
                </a:cubicBezTo>
                <a:cubicBezTo>
                  <a:pt x="161" y="204"/>
                  <a:pt x="135" y="242"/>
                  <a:pt x="87" y="242"/>
                </a:cubicBezTo>
                <a:cubicBezTo>
                  <a:pt x="69" y="242"/>
                  <a:pt x="53" y="234"/>
                  <a:pt x="46" y="225"/>
                </a:cubicBezTo>
                <a:lnTo>
                  <a:pt x="46" y="239"/>
                </a:lnTo>
                <a:close/>
                <a:moveTo>
                  <a:pt x="46" y="184"/>
                </a:moveTo>
                <a:cubicBezTo>
                  <a:pt x="51" y="195"/>
                  <a:pt x="63" y="203"/>
                  <a:pt x="77" y="203"/>
                </a:cubicBezTo>
                <a:cubicBezTo>
                  <a:pt x="101" y="203"/>
                  <a:pt x="116" y="183"/>
                  <a:pt x="116" y="157"/>
                </a:cubicBezTo>
                <a:cubicBezTo>
                  <a:pt x="116" y="130"/>
                  <a:pt x="101" y="111"/>
                  <a:pt x="77" y="111"/>
                </a:cubicBezTo>
                <a:cubicBezTo>
                  <a:pt x="63" y="111"/>
                  <a:pt x="51" y="119"/>
                  <a:pt x="46" y="130"/>
                </a:cubicBezTo>
                <a:lnTo>
                  <a:pt x="46" y="18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sp>
        <p:nvSpPr>
          <p:cNvPr id="10" name="Freeform 29">
            <a:extLst>
              <a:ext uri="{FF2B5EF4-FFF2-40B4-BE49-F238E27FC236}">
                <a16:creationId xmlns:a16="http://schemas.microsoft.com/office/drawing/2014/main" id="{EC9C7288-E85B-4D8D-9C2F-778BCF9BF5D2}"/>
              </a:ext>
            </a:extLst>
          </p:cNvPr>
          <p:cNvSpPr>
            <a:spLocks/>
          </p:cNvSpPr>
          <p:nvPr/>
        </p:nvSpPr>
        <p:spPr bwMode="auto">
          <a:xfrm>
            <a:off x="6056171" y="3031466"/>
            <a:ext cx="1081242" cy="779086"/>
          </a:xfrm>
          <a:custGeom>
            <a:avLst/>
            <a:gdLst>
              <a:gd name="T0" fmla="*/ 2147483647 w 234"/>
              <a:gd name="T1" fmla="*/ 0 h 168"/>
              <a:gd name="T2" fmla="*/ 2147483647 w 234"/>
              <a:gd name="T3" fmla="*/ 2147483647 h 168"/>
              <a:gd name="T4" fmla="*/ 2147483647 w 234"/>
              <a:gd name="T5" fmla="*/ 2147483647 h 168"/>
              <a:gd name="T6" fmla="*/ 2147483647 w 234"/>
              <a:gd name="T7" fmla="*/ 2147483647 h 168"/>
              <a:gd name="T8" fmla="*/ 2147483647 w 234"/>
              <a:gd name="T9" fmla="*/ 2147483647 h 168"/>
              <a:gd name="T10" fmla="*/ 2147483647 w 234"/>
              <a:gd name="T11" fmla="*/ 2147483647 h 168"/>
              <a:gd name="T12" fmla="*/ 2147483647 w 234"/>
              <a:gd name="T13" fmla="*/ 2147483647 h 168"/>
              <a:gd name="T14" fmla="*/ 2147483647 w 234"/>
              <a:gd name="T15" fmla="*/ 2147483647 h 168"/>
              <a:gd name="T16" fmla="*/ 2147483647 w 234"/>
              <a:gd name="T17" fmla="*/ 2147483647 h 168"/>
              <a:gd name="T18" fmla="*/ 2147483647 w 234"/>
              <a:gd name="T19" fmla="*/ 2147483647 h 168"/>
              <a:gd name="T20" fmla="*/ 2147483647 w 234"/>
              <a:gd name="T21" fmla="*/ 2147483647 h 168"/>
              <a:gd name="T22" fmla="*/ 2147483647 w 234"/>
              <a:gd name="T23" fmla="*/ 2147483647 h 168"/>
              <a:gd name="T24" fmla="*/ 2147483647 w 234"/>
              <a:gd name="T25" fmla="*/ 2147483647 h 168"/>
              <a:gd name="T26" fmla="*/ 0 w 234"/>
              <a:gd name="T27" fmla="*/ 2147483647 h 168"/>
              <a:gd name="T28" fmla="*/ 0 w 234"/>
              <a:gd name="T29" fmla="*/ 2147483647 h 168"/>
              <a:gd name="T30" fmla="*/ 2147483647 w 234"/>
              <a:gd name="T31" fmla="*/ 2147483647 h 168"/>
              <a:gd name="T32" fmla="*/ 2147483647 w 234"/>
              <a:gd name="T33" fmla="*/ 2147483647 h 168"/>
              <a:gd name="T34" fmla="*/ 2147483647 w 234"/>
              <a:gd name="T35" fmla="*/ 0 h 168"/>
              <a:gd name="T36" fmla="*/ 2147483647 w 234"/>
              <a:gd name="T37" fmla="*/ 2147483647 h 168"/>
              <a:gd name="T38" fmla="*/ 2147483647 w 234"/>
              <a:gd name="T39" fmla="*/ 0 h 1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4" h="168">
                <a:moveTo>
                  <a:pt x="180" y="0"/>
                </a:moveTo>
                <a:cubicBezTo>
                  <a:pt x="214" y="0"/>
                  <a:pt x="234" y="23"/>
                  <a:pt x="234" y="60"/>
                </a:cubicBezTo>
                <a:cubicBezTo>
                  <a:pt x="234" y="168"/>
                  <a:pt x="234" y="168"/>
                  <a:pt x="234" y="168"/>
                </a:cubicBezTo>
                <a:cubicBezTo>
                  <a:pt x="189" y="168"/>
                  <a:pt x="189" y="168"/>
                  <a:pt x="189" y="168"/>
                </a:cubicBezTo>
                <a:cubicBezTo>
                  <a:pt x="189" y="70"/>
                  <a:pt x="189" y="70"/>
                  <a:pt x="189" y="70"/>
                </a:cubicBezTo>
                <a:cubicBezTo>
                  <a:pt x="189" y="52"/>
                  <a:pt x="181" y="41"/>
                  <a:pt x="165" y="41"/>
                </a:cubicBezTo>
                <a:cubicBezTo>
                  <a:pt x="153" y="41"/>
                  <a:pt x="143" y="48"/>
                  <a:pt x="140" y="62"/>
                </a:cubicBezTo>
                <a:cubicBezTo>
                  <a:pt x="140" y="168"/>
                  <a:pt x="140" y="168"/>
                  <a:pt x="140" y="168"/>
                </a:cubicBezTo>
                <a:cubicBezTo>
                  <a:pt x="94" y="168"/>
                  <a:pt x="94" y="168"/>
                  <a:pt x="94" y="168"/>
                </a:cubicBezTo>
                <a:cubicBezTo>
                  <a:pt x="94" y="70"/>
                  <a:pt x="94" y="70"/>
                  <a:pt x="94" y="70"/>
                </a:cubicBezTo>
                <a:cubicBezTo>
                  <a:pt x="94" y="52"/>
                  <a:pt x="87" y="41"/>
                  <a:pt x="71" y="41"/>
                </a:cubicBezTo>
                <a:cubicBezTo>
                  <a:pt x="59" y="41"/>
                  <a:pt x="48" y="48"/>
                  <a:pt x="45" y="62"/>
                </a:cubicBezTo>
                <a:cubicBezTo>
                  <a:pt x="45" y="168"/>
                  <a:pt x="45" y="168"/>
                  <a:pt x="45" y="168"/>
                </a:cubicBezTo>
                <a:cubicBezTo>
                  <a:pt x="0" y="168"/>
                  <a:pt x="0" y="168"/>
                  <a:pt x="0" y="168"/>
                </a:cubicBezTo>
                <a:cubicBezTo>
                  <a:pt x="0" y="4"/>
                  <a:pt x="0" y="4"/>
                  <a:pt x="0" y="4"/>
                </a:cubicBezTo>
                <a:cubicBezTo>
                  <a:pt x="45" y="4"/>
                  <a:pt x="45" y="4"/>
                  <a:pt x="45" y="4"/>
                </a:cubicBezTo>
                <a:cubicBezTo>
                  <a:pt x="45" y="17"/>
                  <a:pt x="45" y="17"/>
                  <a:pt x="45" y="17"/>
                </a:cubicBezTo>
                <a:cubicBezTo>
                  <a:pt x="53" y="7"/>
                  <a:pt x="68" y="0"/>
                  <a:pt x="87" y="0"/>
                </a:cubicBezTo>
                <a:cubicBezTo>
                  <a:pt x="106" y="0"/>
                  <a:pt x="122" y="9"/>
                  <a:pt x="131" y="21"/>
                </a:cubicBezTo>
                <a:cubicBezTo>
                  <a:pt x="141" y="9"/>
                  <a:pt x="157" y="0"/>
                  <a:pt x="180" y="0"/>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sp>
        <p:nvSpPr>
          <p:cNvPr id="11" name="Freeform 30">
            <a:extLst>
              <a:ext uri="{FF2B5EF4-FFF2-40B4-BE49-F238E27FC236}">
                <a16:creationId xmlns:a16="http://schemas.microsoft.com/office/drawing/2014/main" id="{452B1999-8902-4625-A5A7-F1CB8AC68F1B}"/>
              </a:ext>
            </a:extLst>
          </p:cNvPr>
          <p:cNvSpPr>
            <a:spLocks/>
          </p:cNvSpPr>
          <p:nvPr/>
        </p:nvSpPr>
        <p:spPr bwMode="auto">
          <a:xfrm>
            <a:off x="7212841" y="3031466"/>
            <a:ext cx="704059" cy="779086"/>
          </a:xfrm>
          <a:custGeom>
            <a:avLst/>
            <a:gdLst>
              <a:gd name="T0" fmla="*/ 2147483647 w 151"/>
              <a:gd name="T1" fmla="*/ 0 h 171"/>
              <a:gd name="T2" fmla="*/ 2147483647 w 151"/>
              <a:gd name="T3" fmla="*/ 2147483647 h 171"/>
              <a:gd name="T4" fmla="*/ 2147483647 w 151"/>
              <a:gd name="T5" fmla="*/ 2147483647 h 171"/>
              <a:gd name="T6" fmla="*/ 2147483647 w 151"/>
              <a:gd name="T7" fmla="*/ 2147483647 h 171"/>
              <a:gd name="T8" fmla="*/ 2147483647 w 151"/>
              <a:gd name="T9" fmla="*/ 2147483647 h 171"/>
              <a:gd name="T10" fmla="*/ 2147483647 w 151"/>
              <a:gd name="T11" fmla="*/ 2147483647 h 171"/>
              <a:gd name="T12" fmla="*/ 2147483647 w 151"/>
              <a:gd name="T13" fmla="*/ 2147483647 h 171"/>
              <a:gd name="T14" fmla="*/ 2147483647 w 151"/>
              <a:gd name="T15" fmla="*/ 2147483647 h 171"/>
              <a:gd name="T16" fmla="*/ 2147483647 w 151"/>
              <a:gd name="T17" fmla="*/ 2147483647 h 171"/>
              <a:gd name="T18" fmla="*/ 0 w 151"/>
              <a:gd name="T19" fmla="*/ 2147483647 h 171"/>
              <a:gd name="T20" fmla="*/ 2147483647 w 151"/>
              <a:gd name="T21" fmla="*/ 0 h 1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171">
                <a:moveTo>
                  <a:pt x="79" y="0"/>
                </a:moveTo>
                <a:cubicBezTo>
                  <a:pt x="120" y="0"/>
                  <a:pt x="146" y="24"/>
                  <a:pt x="151" y="59"/>
                </a:cubicBezTo>
                <a:cubicBezTo>
                  <a:pt x="106" y="59"/>
                  <a:pt x="106" y="59"/>
                  <a:pt x="106" y="59"/>
                </a:cubicBezTo>
                <a:cubicBezTo>
                  <a:pt x="104" y="47"/>
                  <a:pt x="94" y="39"/>
                  <a:pt x="79" y="39"/>
                </a:cubicBezTo>
                <a:cubicBezTo>
                  <a:pt x="58" y="39"/>
                  <a:pt x="46" y="58"/>
                  <a:pt x="46" y="86"/>
                </a:cubicBezTo>
                <a:cubicBezTo>
                  <a:pt x="46" y="113"/>
                  <a:pt x="58" y="132"/>
                  <a:pt x="79" y="132"/>
                </a:cubicBezTo>
                <a:cubicBezTo>
                  <a:pt x="94" y="132"/>
                  <a:pt x="104" y="125"/>
                  <a:pt x="106" y="112"/>
                </a:cubicBezTo>
                <a:cubicBezTo>
                  <a:pt x="151" y="112"/>
                  <a:pt x="151" y="112"/>
                  <a:pt x="151" y="112"/>
                </a:cubicBezTo>
                <a:cubicBezTo>
                  <a:pt x="146" y="147"/>
                  <a:pt x="120" y="171"/>
                  <a:pt x="79" y="171"/>
                </a:cubicBezTo>
                <a:cubicBezTo>
                  <a:pt x="33" y="171"/>
                  <a:pt x="0" y="136"/>
                  <a:pt x="0" y="86"/>
                </a:cubicBezTo>
                <a:cubicBezTo>
                  <a:pt x="0" y="35"/>
                  <a:pt x="33" y="0"/>
                  <a:pt x="79"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sp>
        <p:nvSpPr>
          <p:cNvPr id="12" name="Freeform 31">
            <a:extLst>
              <a:ext uri="{FF2B5EF4-FFF2-40B4-BE49-F238E27FC236}">
                <a16:creationId xmlns:a16="http://schemas.microsoft.com/office/drawing/2014/main" id="{B2C0721A-0A5D-413D-BC60-8B83FE8958C2}"/>
              </a:ext>
            </a:extLst>
          </p:cNvPr>
          <p:cNvSpPr>
            <a:spLocks noEditPoints="1"/>
          </p:cNvSpPr>
          <p:nvPr/>
        </p:nvSpPr>
        <p:spPr bwMode="auto">
          <a:xfrm>
            <a:off x="3742833" y="2378045"/>
            <a:ext cx="1131532" cy="1784349"/>
          </a:xfrm>
          <a:custGeom>
            <a:avLst/>
            <a:gdLst>
              <a:gd name="T0" fmla="*/ 2147483647 w 248"/>
              <a:gd name="T1" fmla="*/ 2147483647 h 392"/>
              <a:gd name="T2" fmla="*/ 0 w 248"/>
              <a:gd name="T3" fmla="*/ 2147483647 h 392"/>
              <a:gd name="T4" fmla="*/ 0 w 248"/>
              <a:gd name="T5" fmla="*/ 2147483647 h 392"/>
              <a:gd name="T6" fmla="*/ 2147483647 w 248"/>
              <a:gd name="T7" fmla="*/ 2147483647 h 392"/>
              <a:gd name="T8" fmla="*/ 2147483647 w 248"/>
              <a:gd name="T9" fmla="*/ 2147483647 h 392"/>
              <a:gd name="T10" fmla="*/ 2147483647 w 248"/>
              <a:gd name="T11" fmla="*/ 2147483647 h 392"/>
              <a:gd name="T12" fmla="*/ 0 w 248"/>
              <a:gd name="T13" fmla="*/ 2147483647 h 392"/>
              <a:gd name="T14" fmla="*/ 0 w 248"/>
              <a:gd name="T15" fmla="*/ 2147483647 h 392"/>
              <a:gd name="T16" fmla="*/ 2147483647 w 248"/>
              <a:gd name="T17" fmla="*/ 0 h 392"/>
              <a:gd name="T18" fmla="*/ 2147483647 w 248"/>
              <a:gd name="T19" fmla="*/ 2147483647 h 392"/>
              <a:gd name="T20" fmla="*/ 2147483647 w 248"/>
              <a:gd name="T21" fmla="*/ 2147483647 h 392"/>
              <a:gd name="T22" fmla="*/ 2147483647 w 248"/>
              <a:gd name="T23" fmla="*/ 2147483647 h 392"/>
              <a:gd name="T24" fmla="*/ 2147483647 w 248"/>
              <a:gd name="T25" fmla="*/ 2147483647 h 392"/>
              <a:gd name="T26" fmla="*/ 2147483647 w 248"/>
              <a:gd name="T27" fmla="*/ 2147483647 h 392"/>
              <a:gd name="T28" fmla="*/ 2147483647 w 248"/>
              <a:gd name="T29" fmla="*/ 2147483647 h 392"/>
              <a:gd name="T30" fmla="*/ 2147483647 w 248"/>
              <a:gd name="T31" fmla="*/ 2147483647 h 392"/>
              <a:gd name="T32" fmla="*/ 2147483647 w 248"/>
              <a:gd name="T33" fmla="*/ 2147483647 h 392"/>
              <a:gd name="T34" fmla="*/ 2147483647 w 248"/>
              <a:gd name="T35" fmla="*/ 2147483647 h 392"/>
              <a:gd name="T36" fmla="*/ 2147483647 w 248"/>
              <a:gd name="T37" fmla="*/ 2147483647 h 392"/>
              <a:gd name="T38" fmla="*/ 2147483647 w 248"/>
              <a:gd name="T39" fmla="*/ 2147483647 h 392"/>
              <a:gd name="T40" fmla="*/ 2147483647 w 248"/>
              <a:gd name="T41" fmla="*/ 2147483647 h 392"/>
              <a:gd name="T42" fmla="*/ 2147483647 w 248"/>
              <a:gd name="T43" fmla="*/ 2147483647 h 392"/>
              <a:gd name="T44" fmla="*/ 2147483647 w 248"/>
              <a:gd name="T45" fmla="*/ 2147483647 h 392"/>
              <a:gd name="T46" fmla="*/ 2147483647 w 248"/>
              <a:gd name="T47" fmla="*/ 2147483647 h 392"/>
              <a:gd name="T48" fmla="*/ 2147483647 w 248"/>
              <a:gd name="T49" fmla="*/ 2147483647 h 392"/>
              <a:gd name="T50" fmla="*/ 2147483647 w 248"/>
              <a:gd name="T51" fmla="*/ 2147483647 h 392"/>
              <a:gd name="T52" fmla="*/ 2147483647 w 248"/>
              <a:gd name="T53" fmla="*/ 2147483647 h 392"/>
              <a:gd name="T54" fmla="*/ 2147483647 w 248"/>
              <a:gd name="T55" fmla="*/ 2147483647 h 392"/>
              <a:gd name="T56" fmla="*/ 2147483647 w 248"/>
              <a:gd name="T57" fmla="*/ 2147483647 h 392"/>
              <a:gd name="T58" fmla="*/ 2147483647 w 248"/>
              <a:gd name="T59" fmla="*/ 2147483647 h 392"/>
              <a:gd name="T60" fmla="*/ 2147483647 w 248"/>
              <a:gd name="T61" fmla="*/ 2147483647 h 3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8" h="392">
                <a:moveTo>
                  <a:pt x="33" y="392"/>
                </a:moveTo>
                <a:cubicBezTo>
                  <a:pt x="17" y="392"/>
                  <a:pt x="0" y="380"/>
                  <a:pt x="0" y="356"/>
                </a:cubicBezTo>
                <a:cubicBezTo>
                  <a:pt x="0" y="301"/>
                  <a:pt x="0" y="301"/>
                  <a:pt x="0" y="301"/>
                </a:cubicBezTo>
                <a:cubicBezTo>
                  <a:pt x="0" y="278"/>
                  <a:pt x="15" y="253"/>
                  <a:pt x="34" y="242"/>
                </a:cubicBezTo>
                <a:cubicBezTo>
                  <a:pt x="111" y="196"/>
                  <a:pt x="111" y="196"/>
                  <a:pt x="111" y="196"/>
                </a:cubicBezTo>
                <a:cubicBezTo>
                  <a:pt x="34" y="150"/>
                  <a:pt x="34" y="150"/>
                  <a:pt x="34" y="150"/>
                </a:cubicBezTo>
                <a:cubicBezTo>
                  <a:pt x="15" y="139"/>
                  <a:pt x="0" y="114"/>
                  <a:pt x="0" y="92"/>
                </a:cubicBezTo>
                <a:cubicBezTo>
                  <a:pt x="0" y="36"/>
                  <a:pt x="0" y="36"/>
                  <a:pt x="0" y="36"/>
                </a:cubicBezTo>
                <a:cubicBezTo>
                  <a:pt x="0" y="12"/>
                  <a:pt x="17" y="0"/>
                  <a:pt x="33" y="0"/>
                </a:cubicBezTo>
                <a:cubicBezTo>
                  <a:pt x="40" y="0"/>
                  <a:pt x="46" y="2"/>
                  <a:pt x="53" y="6"/>
                </a:cubicBezTo>
                <a:cubicBezTo>
                  <a:pt x="229" y="110"/>
                  <a:pt x="229" y="110"/>
                  <a:pt x="229" y="110"/>
                </a:cubicBezTo>
                <a:cubicBezTo>
                  <a:pt x="241" y="117"/>
                  <a:pt x="248" y="128"/>
                  <a:pt x="248" y="141"/>
                </a:cubicBezTo>
                <a:cubicBezTo>
                  <a:pt x="248" y="153"/>
                  <a:pt x="241" y="164"/>
                  <a:pt x="229" y="171"/>
                </a:cubicBezTo>
                <a:cubicBezTo>
                  <a:pt x="187" y="196"/>
                  <a:pt x="187" y="196"/>
                  <a:pt x="187" y="196"/>
                </a:cubicBezTo>
                <a:cubicBezTo>
                  <a:pt x="229" y="221"/>
                  <a:pt x="229" y="221"/>
                  <a:pt x="229" y="221"/>
                </a:cubicBezTo>
                <a:cubicBezTo>
                  <a:pt x="241" y="228"/>
                  <a:pt x="248" y="239"/>
                  <a:pt x="248" y="252"/>
                </a:cubicBezTo>
                <a:cubicBezTo>
                  <a:pt x="248" y="264"/>
                  <a:pt x="241" y="275"/>
                  <a:pt x="229" y="282"/>
                </a:cubicBezTo>
                <a:cubicBezTo>
                  <a:pt x="53" y="386"/>
                  <a:pt x="53" y="386"/>
                  <a:pt x="53" y="386"/>
                </a:cubicBezTo>
                <a:cubicBezTo>
                  <a:pt x="46" y="390"/>
                  <a:pt x="39" y="392"/>
                  <a:pt x="33" y="392"/>
                </a:cubicBezTo>
                <a:close/>
                <a:moveTo>
                  <a:pt x="149" y="219"/>
                </a:moveTo>
                <a:cubicBezTo>
                  <a:pt x="53" y="275"/>
                  <a:pt x="53" y="275"/>
                  <a:pt x="53" y="275"/>
                </a:cubicBezTo>
                <a:cubicBezTo>
                  <a:pt x="46" y="280"/>
                  <a:pt x="39" y="292"/>
                  <a:pt x="39" y="301"/>
                </a:cubicBezTo>
                <a:cubicBezTo>
                  <a:pt x="39" y="350"/>
                  <a:pt x="39" y="350"/>
                  <a:pt x="39" y="350"/>
                </a:cubicBezTo>
                <a:cubicBezTo>
                  <a:pt x="205" y="252"/>
                  <a:pt x="205" y="252"/>
                  <a:pt x="205" y="252"/>
                </a:cubicBezTo>
                <a:lnTo>
                  <a:pt x="149" y="219"/>
                </a:lnTo>
                <a:close/>
                <a:moveTo>
                  <a:pt x="39" y="42"/>
                </a:moveTo>
                <a:cubicBezTo>
                  <a:pt x="39" y="92"/>
                  <a:pt x="39" y="92"/>
                  <a:pt x="39" y="92"/>
                </a:cubicBezTo>
                <a:cubicBezTo>
                  <a:pt x="39" y="100"/>
                  <a:pt x="46" y="113"/>
                  <a:pt x="53" y="117"/>
                </a:cubicBezTo>
                <a:cubicBezTo>
                  <a:pt x="149" y="174"/>
                  <a:pt x="149" y="174"/>
                  <a:pt x="149" y="174"/>
                </a:cubicBezTo>
                <a:cubicBezTo>
                  <a:pt x="205" y="141"/>
                  <a:pt x="205" y="141"/>
                  <a:pt x="205" y="141"/>
                </a:cubicBezTo>
                <a:lnTo>
                  <a:pt x="39" y="42"/>
                </a:lnTo>
                <a:close/>
              </a:path>
            </a:pathLst>
          </a:custGeom>
          <a:solidFill>
            <a:srgbClr val="FE5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1702852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par>
                                <p:cTn id="8" presetID="26" presetClass="emph" presetSubtype="0" fill="hold" grpId="1" nodeType="withEffect">
                                  <p:stCondLst>
                                    <p:cond delay="250"/>
                                  </p:stCondLst>
                                  <p:childTnLst>
                                    <p:animEffect transition="out" filter="fade">
                                      <p:cBhvr>
                                        <p:cTn id="9" dur="750" tmFilter="0, 0; .2, .5; .8, .5; 1, 0"/>
                                        <p:tgtEl>
                                          <p:spTgt spid="12"/>
                                        </p:tgtEl>
                                      </p:cBhvr>
                                    </p:animEffect>
                                    <p:animScale>
                                      <p:cBhvr>
                                        <p:cTn id="10" dur="375" autoRev="1" fill="hold"/>
                                        <p:tgtEl>
                                          <p:spTgt spid="12"/>
                                        </p:tgtEl>
                                      </p:cBhvr>
                                      <p:by x="105000" y="105000"/>
                                    </p:animScale>
                                  </p:childTnLst>
                                </p:cTn>
                              </p:par>
                              <p:par>
                                <p:cTn id="11" presetID="22" presetClass="entr" presetSubtype="8"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250"/>
                                        <p:tgtEl>
                                          <p:spTgt spid="9"/>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250"/>
                                        <p:tgtEl>
                                          <p:spTgt spid="10"/>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2"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Closing Slide with tagline">
    <p:bg>
      <p:bgPr>
        <a:solidFill>
          <a:schemeClr val="tx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 Copyright 2019 BMC Software, Inc.</a:t>
            </a:r>
          </a:p>
        </p:txBody>
      </p:sp>
      <p:sp>
        <p:nvSpPr>
          <p:cNvPr id="4" name="Freeform: Shape 3">
            <a:extLst>
              <a:ext uri="{FF2B5EF4-FFF2-40B4-BE49-F238E27FC236}">
                <a16:creationId xmlns:a16="http://schemas.microsoft.com/office/drawing/2014/main" id="{6FCBD5EC-C976-4A10-A16E-A5087BFA1530}"/>
              </a:ext>
            </a:extLst>
          </p:cNvPr>
          <p:cNvSpPr/>
          <p:nvPr/>
        </p:nvSpPr>
        <p:spPr>
          <a:xfrm>
            <a:off x="5849867" y="3064849"/>
            <a:ext cx="25244" cy="694221"/>
          </a:xfrm>
          <a:custGeom>
            <a:avLst/>
            <a:gdLst>
              <a:gd name="connsiteX0" fmla="*/ 9467 w 25244"/>
              <a:gd name="connsiteY0" fmla="*/ 9467 h 694221"/>
              <a:gd name="connsiteX1" fmla="*/ 23351 w 25244"/>
              <a:gd name="connsiteY1" fmla="*/ 9467 h 694221"/>
              <a:gd name="connsiteX2" fmla="*/ 23351 w 25244"/>
              <a:gd name="connsiteY2" fmla="*/ 697377 h 694221"/>
              <a:gd name="connsiteX3" fmla="*/ 9467 w 25244"/>
              <a:gd name="connsiteY3" fmla="*/ 697377 h 694221"/>
            </a:gdLst>
            <a:ahLst/>
            <a:cxnLst>
              <a:cxn ang="0">
                <a:pos x="connsiteX0" y="connsiteY0"/>
              </a:cxn>
              <a:cxn ang="0">
                <a:pos x="connsiteX1" y="connsiteY1"/>
              </a:cxn>
              <a:cxn ang="0">
                <a:pos x="connsiteX2" y="connsiteY2"/>
              </a:cxn>
              <a:cxn ang="0">
                <a:pos x="connsiteX3" y="connsiteY3"/>
              </a:cxn>
            </a:cxnLst>
            <a:rect l="l" t="t" r="r" b="b"/>
            <a:pathLst>
              <a:path w="25244" h="694221">
                <a:moveTo>
                  <a:pt x="9467" y="9467"/>
                </a:moveTo>
                <a:lnTo>
                  <a:pt x="23351" y="9467"/>
                </a:lnTo>
                <a:lnTo>
                  <a:pt x="23351" y="697377"/>
                </a:lnTo>
                <a:lnTo>
                  <a:pt x="9467" y="697377"/>
                </a:lnTo>
                <a:close/>
              </a:path>
            </a:pathLst>
          </a:custGeom>
          <a:solidFill>
            <a:srgbClr val="A8AAAD"/>
          </a:solidFill>
          <a:ln w="9525" cap="flat">
            <a:noFill/>
            <a:prstDash val="solid"/>
            <a:miter/>
          </a:ln>
        </p:spPr>
        <p:txBody>
          <a:bodyPr rtlCol="0" anchor="ctr"/>
          <a:lstStyle/>
          <a:p>
            <a:endParaRPr lang="en-US"/>
          </a:p>
        </p:txBody>
      </p:sp>
      <p:grpSp>
        <p:nvGrpSpPr>
          <p:cNvPr id="45" name="Group 44">
            <a:extLst>
              <a:ext uri="{FF2B5EF4-FFF2-40B4-BE49-F238E27FC236}">
                <a16:creationId xmlns:a16="http://schemas.microsoft.com/office/drawing/2014/main" id="{79516F96-82AD-4286-B2CE-85C14AC00852}"/>
              </a:ext>
            </a:extLst>
          </p:cNvPr>
          <p:cNvGrpSpPr/>
          <p:nvPr/>
        </p:nvGrpSpPr>
        <p:grpSpPr>
          <a:xfrm>
            <a:off x="6096000" y="3130485"/>
            <a:ext cx="3317118" cy="627323"/>
            <a:chOff x="5686337" y="1403274"/>
            <a:chExt cx="3317118" cy="627323"/>
          </a:xfrm>
        </p:grpSpPr>
        <p:sp>
          <p:nvSpPr>
            <p:cNvPr id="5" name="Freeform: Shape 4">
              <a:extLst>
                <a:ext uri="{FF2B5EF4-FFF2-40B4-BE49-F238E27FC236}">
                  <a16:creationId xmlns:a16="http://schemas.microsoft.com/office/drawing/2014/main" id="{8AA46949-6D18-46F7-89D3-013F2BEF46C7}"/>
                </a:ext>
              </a:extLst>
            </p:cNvPr>
            <p:cNvSpPr/>
            <p:nvPr/>
          </p:nvSpPr>
          <p:spPr>
            <a:xfrm>
              <a:off x="5686337" y="1407060"/>
              <a:ext cx="201955" cy="239822"/>
            </a:xfrm>
            <a:custGeom>
              <a:avLst/>
              <a:gdLst>
                <a:gd name="connsiteX0" fmla="*/ 116755 w 201955"/>
                <a:gd name="connsiteY0" fmla="*/ 35973 h 239821"/>
                <a:gd name="connsiteX1" fmla="*/ 116755 w 201955"/>
                <a:gd name="connsiteY1" fmla="*/ 236666 h 239821"/>
                <a:gd name="connsiteX2" fmla="*/ 87725 w 201955"/>
                <a:gd name="connsiteY2" fmla="*/ 236666 h 239821"/>
                <a:gd name="connsiteX3" fmla="*/ 87725 w 201955"/>
                <a:gd name="connsiteY3" fmla="*/ 35973 h 239821"/>
                <a:gd name="connsiteX4" fmla="*/ 9467 w 201955"/>
                <a:gd name="connsiteY4" fmla="*/ 35973 h 239821"/>
                <a:gd name="connsiteX5" fmla="*/ 9467 w 201955"/>
                <a:gd name="connsiteY5" fmla="*/ 9467 h 239821"/>
                <a:gd name="connsiteX6" fmla="*/ 193751 w 201955"/>
                <a:gd name="connsiteY6" fmla="*/ 9467 h 239821"/>
                <a:gd name="connsiteX7" fmla="*/ 193751 w 201955"/>
                <a:gd name="connsiteY7" fmla="*/ 35973 h 239821"/>
                <a:gd name="connsiteX8" fmla="*/ 116755 w 201955"/>
                <a:gd name="connsiteY8" fmla="*/ 35973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55" h="239821">
                  <a:moveTo>
                    <a:pt x="116755" y="35973"/>
                  </a:moveTo>
                  <a:lnTo>
                    <a:pt x="116755" y="236666"/>
                  </a:lnTo>
                  <a:lnTo>
                    <a:pt x="87725" y="236666"/>
                  </a:lnTo>
                  <a:lnTo>
                    <a:pt x="87725" y="35973"/>
                  </a:lnTo>
                  <a:lnTo>
                    <a:pt x="9467" y="35973"/>
                  </a:lnTo>
                  <a:lnTo>
                    <a:pt x="9467" y="9467"/>
                  </a:lnTo>
                  <a:lnTo>
                    <a:pt x="193751" y="9467"/>
                  </a:lnTo>
                  <a:lnTo>
                    <a:pt x="193751" y="35973"/>
                  </a:lnTo>
                  <a:lnTo>
                    <a:pt x="116755" y="35973"/>
                  </a:lnTo>
                  <a:close/>
                </a:path>
              </a:pathLst>
            </a:custGeom>
            <a:solidFill>
              <a:srgbClr val="A8AAAD"/>
            </a:solidFill>
            <a:ln w="9525"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B67ACAF4-E36C-4306-A041-45FD8C1311B0}"/>
                </a:ext>
              </a:extLst>
            </p:cNvPr>
            <p:cNvSpPr/>
            <p:nvPr/>
          </p:nvSpPr>
          <p:spPr>
            <a:xfrm>
              <a:off x="5899652" y="1407060"/>
              <a:ext cx="151467" cy="239822"/>
            </a:xfrm>
            <a:custGeom>
              <a:avLst/>
              <a:gdLst>
                <a:gd name="connsiteX0" fmla="*/ 37236 w 151466"/>
                <a:gd name="connsiteY0" fmla="*/ 95298 h 239821"/>
                <a:gd name="connsiteX1" fmla="*/ 85200 w 151466"/>
                <a:gd name="connsiteY1" fmla="*/ 71315 h 239821"/>
                <a:gd name="connsiteX2" fmla="*/ 143262 w 151466"/>
                <a:gd name="connsiteY2" fmla="*/ 138213 h 239821"/>
                <a:gd name="connsiteX3" fmla="*/ 143262 w 151466"/>
                <a:gd name="connsiteY3" fmla="*/ 236666 h 239821"/>
                <a:gd name="connsiteX4" fmla="*/ 115493 w 151466"/>
                <a:gd name="connsiteY4" fmla="*/ 236666 h 239821"/>
                <a:gd name="connsiteX5" fmla="*/ 115493 w 151466"/>
                <a:gd name="connsiteY5" fmla="*/ 140738 h 239821"/>
                <a:gd name="connsiteX6" fmla="*/ 78889 w 151466"/>
                <a:gd name="connsiteY6" fmla="*/ 95298 h 239821"/>
                <a:gd name="connsiteX7" fmla="*/ 37236 w 151466"/>
                <a:gd name="connsiteY7" fmla="*/ 144524 h 239821"/>
                <a:gd name="connsiteX8" fmla="*/ 37236 w 151466"/>
                <a:gd name="connsiteY8" fmla="*/ 236666 h 239821"/>
                <a:gd name="connsiteX9" fmla="*/ 9467 w 151466"/>
                <a:gd name="connsiteY9" fmla="*/ 236666 h 239821"/>
                <a:gd name="connsiteX10" fmla="*/ 9467 w 151466"/>
                <a:gd name="connsiteY10" fmla="*/ 9467 h 239821"/>
                <a:gd name="connsiteX11" fmla="*/ 37236 w 151466"/>
                <a:gd name="connsiteY11" fmla="*/ 9467 h 239821"/>
                <a:gd name="connsiteX12" fmla="*/ 37236 w 151466"/>
                <a:gd name="connsiteY12" fmla="*/ 95298 h 239821"/>
                <a:gd name="connsiteX13" fmla="*/ 37236 w 151466"/>
                <a:gd name="connsiteY13" fmla="*/ 95298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239821">
                  <a:moveTo>
                    <a:pt x="37236" y="95298"/>
                  </a:moveTo>
                  <a:cubicBezTo>
                    <a:pt x="48596" y="78889"/>
                    <a:pt x="66267" y="71315"/>
                    <a:pt x="85200" y="71315"/>
                  </a:cubicBezTo>
                  <a:cubicBezTo>
                    <a:pt x="121804" y="71315"/>
                    <a:pt x="143262" y="94035"/>
                    <a:pt x="143262" y="138213"/>
                  </a:cubicBezTo>
                  <a:lnTo>
                    <a:pt x="143262" y="236666"/>
                  </a:lnTo>
                  <a:lnTo>
                    <a:pt x="115493" y="236666"/>
                  </a:lnTo>
                  <a:lnTo>
                    <a:pt x="115493" y="140738"/>
                  </a:lnTo>
                  <a:cubicBezTo>
                    <a:pt x="115493" y="106658"/>
                    <a:pt x="101609" y="95298"/>
                    <a:pt x="78889" y="95298"/>
                  </a:cubicBezTo>
                  <a:cubicBezTo>
                    <a:pt x="56169" y="95298"/>
                    <a:pt x="37236" y="111707"/>
                    <a:pt x="37236" y="144524"/>
                  </a:cubicBezTo>
                  <a:lnTo>
                    <a:pt x="37236" y="236666"/>
                  </a:lnTo>
                  <a:lnTo>
                    <a:pt x="9467" y="236666"/>
                  </a:lnTo>
                  <a:lnTo>
                    <a:pt x="9467" y="9467"/>
                  </a:lnTo>
                  <a:lnTo>
                    <a:pt x="37236" y="9467"/>
                  </a:lnTo>
                  <a:lnTo>
                    <a:pt x="37236" y="95298"/>
                  </a:lnTo>
                  <a:lnTo>
                    <a:pt x="37236" y="95298"/>
                  </a:lnTo>
                  <a:close/>
                </a:path>
              </a:pathLst>
            </a:custGeom>
            <a:solidFill>
              <a:srgbClr val="A8AAAD"/>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9E61BED-81FD-4659-A4DA-3C43EDB2324A}"/>
                </a:ext>
              </a:extLst>
            </p:cNvPr>
            <p:cNvSpPr/>
            <p:nvPr/>
          </p:nvSpPr>
          <p:spPr>
            <a:xfrm>
              <a:off x="6071315" y="1467647"/>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6 h 189333"/>
                <a:gd name="connsiteX7" fmla="*/ 37236 w 164088"/>
                <a:gd name="connsiteY7" fmla="*/ 100346 h 189333"/>
                <a:gd name="connsiteX8" fmla="*/ 85200 w 164088"/>
                <a:gd name="connsiteY8" fmla="*/ 158409 h 189333"/>
                <a:gd name="connsiteX9" fmla="*/ 126853 w 164088"/>
                <a:gd name="connsiteY9" fmla="*/ 126853 h 189333"/>
                <a:gd name="connsiteX10" fmla="*/ 37236 w 164088"/>
                <a:gd name="connsiteY10" fmla="*/ 78889 h 189333"/>
                <a:gd name="connsiteX11" fmla="*/ 130640 w 164088"/>
                <a:gd name="connsiteY11" fmla="*/ 78889 h 189333"/>
                <a:gd name="connsiteX12" fmla="*/ 83938 w 164088"/>
                <a:gd name="connsiteY12" fmla="*/ 30924 h 189333"/>
                <a:gd name="connsiteX13" fmla="*/ 37236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6" y="154622"/>
                    <a:pt x="125591" y="179866"/>
                    <a:pt x="85200" y="179866"/>
                  </a:cubicBezTo>
                  <a:cubicBezTo>
                    <a:pt x="37236" y="179866"/>
                    <a:pt x="9467" y="145786"/>
                    <a:pt x="9467" y="92773"/>
                  </a:cubicBezTo>
                  <a:cubicBezTo>
                    <a:pt x="9467" y="44809"/>
                    <a:pt x="37236" y="9467"/>
                    <a:pt x="83938" y="9467"/>
                  </a:cubicBezTo>
                  <a:cubicBezTo>
                    <a:pt x="120542" y="9467"/>
                    <a:pt x="145786" y="30924"/>
                    <a:pt x="154622" y="66267"/>
                  </a:cubicBezTo>
                  <a:cubicBezTo>
                    <a:pt x="157147" y="75102"/>
                    <a:pt x="158409" y="86462"/>
                    <a:pt x="158409" y="100346"/>
                  </a:cubicBezTo>
                  <a:lnTo>
                    <a:pt x="37236" y="100346"/>
                  </a:lnTo>
                  <a:cubicBezTo>
                    <a:pt x="38498" y="140738"/>
                    <a:pt x="58693" y="158409"/>
                    <a:pt x="85200" y="158409"/>
                  </a:cubicBezTo>
                  <a:cubicBezTo>
                    <a:pt x="107920" y="158409"/>
                    <a:pt x="123067" y="145786"/>
                    <a:pt x="126853" y="126853"/>
                  </a:cubicBezTo>
                  <a:close/>
                  <a:moveTo>
                    <a:pt x="37236" y="78889"/>
                  </a:moveTo>
                  <a:lnTo>
                    <a:pt x="130640" y="78889"/>
                  </a:lnTo>
                  <a:cubicBezTo>
                    <a:pt x="128115" y="47333"/>
                    <a:pt x="109182" y="30924"/>
                    <a:pt x="83938" y="30924"/>
                  </a:cubicBezTo>
                  <a:cubicBezTo>
                    <a:pt x="57431" y="30924"/>
                    <a:pt x="39760" y="48595"/>
                    <a:pt x="37236" y="78889"/>
                  </a:cubicBezTo>
                  <a:close/>
                </a:path>
              </a:pathLst>
            </a:custGeom>
            <a:solidFill>
              <a:srgbClr val="A8AAAD"/>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026DDB3-BDDB-4FDE-94B3-B3460426C30E}"/>
                </a:ext>
              </a:extLst>
            </p:cNvPr>
            <p:cNvSpPr/>
            <p:nvPr/>
          </p:nvSpPr>
          <p:spPr>
            <a:xfrm>
              <a:off x="6336381" y="1407060"/>
              <a:ext cx="252444" cy="239822"/>
            </a:xfrm>
            <a:custGeom>
              <a:avLst/>
              <a:gdLst>
                <a:gd name="connsiteX0" fmla="*/ 216471 w 252444"/>
                <a:gd name="connsiteY0" fmla="*/ 236666 h 239821"/>
                <a:gd name="connsiteX1" fmla="*/ 216471 w 252444"/>
                <a:gd name="connsiteY1" fmla="*/ 121804 h 239821"/>
                <a:gd name="connsiteX2" fmla="*/ 217733 w 252444"/>
                <a:gd name="connsiteY2" fmla="*/ 34711 h 239821"/>
                <a:gd name="connsiteX3" fmla="*/ 216471 w 252444"/>
                <a:gd name="connsiteY3" fmla="*/ 34711 h 239821"/>
                <a:gd name="connsiteX4" fmla="*/ 186178 w 252444"/>
                <a:gd name="connsiteY4" fmla="*/ 121804 h 239821"/>
                <a:gd name="connsiteX5" fmla="*/ 144525 w 252444"/>
                <a:gd name="connsiteY5" fmla="*/ 236666 h 239821"/>
                <a:gd name="connsiteX6" fmla="*/ 110444 w 252444"/>
                <a:gd name="connsiteY6" fmla="*/ 236666 h 239821"/>
                <a:gd name="connsiteX7" fmla="*/ 68791 w 252444"/>
                <a:gd name="connsiteY7" fmla="*/ 121804 h 239821"/>
                <a:gd name="connsiteX8" fmla="*/ 38498 w 252444"/>
                <a:gd name="connsiteY8" fmla="*/ 34711 h 239821"/>
                <a:gd name="connsiteX9" fmla="*/ 37236 w 252444"/>
                <a:gd name="connsiteY9" fmla="*/ 34711 h 239821"/>
                <a:gd name="connsiteX10" fmla="*/ 38498 w 252444"/>
                <a:gd name="connsiteY10" fmla="*/ 121804 h 239821"/>
                <a:gd name="connsiteX11" fmla="*/ 38498 w 252444"/>
                <a:gd name="connsiteY11" fmla="*/ 236666 h 239821"/>
                <a:gd name="connsiteX12" fmla="*/ 9467 w 252444"/>
                <a:gd name="connsiteY12" fmla="*/ 236666 h 239821"/>
                <a:gd name="connsiteX13" fmla="*/ 9467 w 252444"/>
                <a:gd name="connsiteY13" fmla="*/ 9467 h 239821"/>
                <a:gd name="connsiteX14" fmla="*/ 56169 w 252444"/>
                <a:gd name="connsiteY14" fmla="*/ 9467 h 239821"/>
                <a:gd name="connsiteX15" fmla="*/ 97822 w 252444"/>
                <a:gd name="connsiteY15" fmla="*/ 120542 h 239821"/>
                <a:gd name="connsiteX16" fmla="*/ 128115 w 252444"/>
                <a:gd name="connsiteY16" fmla="*/ 207635 h 239821"/>
                <a:gd name="connsiteX17" fmla="*/ 129378 w 252444"/>
                <a:gd name="connsiteY17" fmla="*/ 207635 h 239821"/>
                <a:gd name="connsiteX18" fmla="*/ 159671 w 252444"/>
                <a:gd name="connsiteY18" fmla="*/ 120542 h 239821"/>
                <a:gd name="connsiteX19" fmla="*/ 200062 w 252444"/>
                <a:gd name="connsiteY19" fmla="*/ 9467 h 239821"/>
                <a:gd name="connsiteX20" fmla="*/ 248026 w 252444"/>
                <a:gd name="connsiteY20" fmla="*/ 9467 h 239821"/>
                <a:gd name="connsiteX21" fmla="*/ 248026 w 252444"/>
                <a:gd name="connsiteY21" fmla="*/ 235404 h 239821"/>
                <a:gd name="connsiteX22" fmla="*/ 216471 w 252444"/>
                <a:gd name="connsiteY22" fmla="*/ 235404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444" h="239821">
                  <a:moveTo>
                    <a:pt x="216471" y="236666"/>
                  </a:moveTo>
                  <a:lnTo>
                    <a:pt x="216471" y="121804"/>
                  </a:lnTo>
                  <a:cubicBezTo>
                    <a:pt x="216471" y="92773"/>
                    <a:pt x="216471" y="63742"/>
                    <a:pt x="217733" y="34711"/>
                  </a:cubicBezTo>
                  <a:lnTo>
                    <a:pt x="216471" y="34711"/>
                  </a:lnTo>
                  <a:cubicBezTo>
                    <a:pt x="206373" y="63742"/>
                    <a:pt x="196275" y="92773"/>
                    <a:pt x="186178" y="121804"/>
                  </a:cubicBezTo>
                  <a:lnTo>
                    <a:pt x="144525" y="236666"/>
                  </a:lnTo>
                  <a:lnTo>
                    <a:pt x="110444" y="236666"/>
                  </a:lnTo>
                  <a:lnTo>
                    <a:pt x="68791" y="121804"/>
                  </a:lnTo>
                  <a:cubicBezTo>
                    <a:pt x="58693" y="92773"/>
                    <a:pt x="47333" y="63742"/>
                    <a:pt x="38498" y="34711"/>
                  </a:cubicBezTo>
                  <a:lnTo>
                    <a:pt x="37236" y="34711"/>
                  </a:lnTo>
                  <a:cubicBezTo>
                    <a:pt x="37236" y="63742"/>
                    <a:pt x="38498" y="92773"/>
                    <a:pt x="38498" y="121804"/>
                  </a:cubicBezTo>
                  <a:lnTo>
                    <a:pt x="38498" y="236666"/>
                  </a:lnTo>
                  <a:lnTo>
                    <a:pt x="9467" y="236666"/>
                  </a:lnTo>
                  <a:lnTo>
                    <a:pt x="9467" y="9467"/>
                  </a:lnTo>
                  <a:lnTo>
                    <a:pt x="56169" y="9467"/>
                  </a:lnTo>
                  <a:lnTo>
                    <a:pt x="97822" y="120542"/>
                  </a:lnTo>
                  <a:cubicBezTo>
                    <a:pt x="107920" y="149573"/>
                    <a:pt x="118018" y="178604"/>
                    <a:pt x="128115" y="207635"/>
                  </a:cubicBezTo>
                  <a:lnTo>
                    <a:pt x="129378" y="207635"/>
                  </a:lnTo>
                  <a:cubicBezTo>
                    <a:pt x="139475" y="178604"/>
                    <a:pt x="149573" y="149573"/>
                    <a:pt x="159671" y="120542"/>
                  </a:cubicBezTo>
                  <a:lnTo>
                    <a:pt x="200062" y="9467"/>
                  </a:lnTo>
                  <a:lnTo>
                    <a:pt x="248026" y="9467"/>
                  </a:lnTo>
                  <a:lnTo>
                    <a:pt x="248026" y="235404"/>
                  </a:lnTo>
                  <a:lnTo>
                    <a:pt x="216471" y="235404"/>
                  </a:lnTo>
                  <a:close/>
                </a:path>
              </a:pathLst>
            </a:custGeom>
            <a:solidFill>
              <a:srgbClr val="A8AAAD"/>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0CE6C83-2C60-4B66-92D3-77A4254F8979}"/>
                </a:ext>
              </a:extLst>
            </p:cNvPr>
            <p:cNvSpPr/>
            <p:nvPr/>
          </p:nvSpPr>
          <p:spPr>
            <a:xfrm>
              <a:off x="6625430" y="1472696"/>
              <a:ext cx="151467" cy="176711"/>
            </a:xfrm>
            <a:custGeom>
              <a:avLst/>
              <a:gdLst>
                <a:gd name="connsiteX0" fmla="*/ 9467 w 151466"/>
                <a:gd name="connsiteY0" fmla="*/ 107920 h 176710"/>
                <a:gd name="connsiteX1" fmla="*/ 9467 w 151466"/>
                <a:gd name="connsiteY1" fmla="*/ 9467 h 176710"/>
                <a:gd name="connsiteX2" fmla="*/ 37236 w 151466"/>
                <a:gd name="connsiteY2" fmla="*/ 9467 h 176710"/>
                <a:gd name="connsiteX3" fmla="*/ 37236 w 151466"/>
                <a:gd name="connsiteY3" fmla="*/ 105395 h 176710"/>
                <a:gd name="connsiteX4" fmla="*/ 73840 w 151466"/>
                <a:gd name="connsiteY4" fmla="*/ 150835 h 176710"/>
                <a:gd name="connsiteX5" fmla="*/ 115493 w 151466"/>
                <a:gd name="connsiteY5" fmla="*/ 101609 h 176710"/>
                <a:gd name="connsiteX6" fmla="*/ 115493 w 151466"/>
                <a:gd name="connsiteY6" fmla="*/ 9467 h 176710"/>
                <a:gd name="connsiteX7" fmla="*/ 143262 w 151466"/>
                <a:gd name="connsiteY7" fmla="*/ 9467 h 176710"/>
                <a:gd name="connsiteX8" fmla="*/ 143262 w 151466"/>
                <a:gd name="connsiteY8" fmla="*/ 171031 h 176710"/>
                <a:gd name="connsiteX9" fmla="*/ 118018 w 151466"/>
                <a:gd name="connsiteY9" fmla="*/ 171031 h 176710"/>
                <a:gd name="connsiteX10" fmla="*/ 118018 w 151466"/>
                <a:gd name="connsiteY10" fmla="*/ 149573 h 176710"/>
                <a:gd name="connsiteX11" fmla="*/ 118018 w 151466"/>
                <a:gd name="connsiteY11" fmla="*/ 149573 h 176710"/>
                <a:gd name="connsiteX12" fmla="*/ 68791 w 151466"/>
                <a:gd name="connsiteY12" fmla="*/ 174818 h 176710"/>
                <a:gd name="connsiteX13" fmla="*/ 9467 w 151466"/>
                <a:gd name="connsiteY13" fmla="*/ 107920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9467" y="107920"/>
                  </a:moveTo>
                  <a:lnTo>
                    <a:pt x="9467" y="9467"/>
                  </a:lnTo>
                  <a:lnTo>
                    <a:pt x="37236" y="9467"/>
                  </a:lnTo>
                  <a:lnTo>
                    <a:pt x="37236" y="105395"/>
                  </a:lnTo>
                  <a:cubicBezTo>
                    <a:pt x="37236" y="139475"/>
                    <a:pt x="51120" y="150835"/>
                    <a:pt x="73840" y="150835"/>
                  </a:cubicBezTo>
                  <a:cubicBezTo>
                    <a:pt x="96560" y="150835"/>
                    <a:pt x="115493" y="133164"/>
                    <a:pt x="115493" y="101609"/>
                  </a:cubicBezTo>
                  <a:lnTo>
                    <a:pt x="115493" y="9467"/>
                  </a:lnTo>
                  <a:lnTo>
                    <a:pt x="143262" y="9467"/>
                  </a:lnTo>
                  <a:lnTo>
                    <a:pt x="143262" y="171031"/>
                  </a:lnTo>
                  <a:lnTo>
                    <a:pt x="118018" y="171031"/>
                  </a:lnTo>
                  <a:lnTo>
                    <a:pt x="118018" y="149573"/>
                  </a:lnTo>
                  <a:lnTo>
                    <a:pt x="118018" y="149573"/>
                  </a:lnTo>
                  <a:cubicBezTo>
                    <a:pt x="107920" y="164720"/>
                    <a:pt x="90249" y="174818"/>
                    <a:pt x="68791" y="174818"/>
                  </a:cubicBezTo>
                  <a:cubicBezTo>
                    <a:pt x="30925" y="173555"/>
                    <a:pt x="9467" y="152098"/>
                    <a:pt x="9467" y="107920"/>
                  </a:cubicBezTo>
                  <a:close/>
                </a:path>
              </a:pathLst>
            </a:custGeom>
            <a:solidFill>
              <a:srgbClr val="A8AAAD"/>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FC8165A-ACB0-4F49-B29B-50AA7DF5A36E}"/>
                </a:ext>
              </a:extLst>
            </p:cNvPr>
            <p:cNvSpPr/>
            <p:nvPr/>
          </p:nvSpPr>
          <p:spPr>
            <a:xfrm>
              <a:off x="6810976" y="1407060"/>
              <a:ext cx="37867" cy="239822"/>
            </a:xfrm>
            <a:custGeom>
              <a:avLst/>
              <a:gdLst>
                <a:gd name="connsiteX0" fmla="*/ 9467 w 37866"/>
                <a:gd name="connsiteY0" fmla="*/ 236666 h 239821"/>
                <a:gd name="connsiteX1" fmla="*/ 9467 w 37866"/>
                <a:gd name="connsiteY1" fmla="*/ 9467 h 239821"/>
                <a:gd name="connsiteX2" fmla="*/ 37235 w 37866"/>
                <a:gd name="connsiteY2" fmla="*/ 9467 h 239821"/>
                <a:gd name="connsiteX3" fmla="*/ 37235 w 37866"/>
                <a:gd name="connsiteY3" fmla="*/ 235404 h 239821"/>
                <a:gd name="connsiteX4" fmla="*/ 9467 w 37866"/>
                <a:gd name="connsiteY4" fmla="*/ 235404 h 23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6" h="239821">
                  <a:moveTo>
                    <a:pt x="9467" y="236666"/>
                  </a:moveTo>
                  <a:lnTo>
                    <a:pt x="9467" y="9467"/>
                  </a:lnTo>
                  <a:lnTo>
                    <a:pt x="37235" y="9467"/>
                  </a:lnTo>
                  <a:lnTo>
                    <a:pt x="37235" y="235404"/>
                  </a:lnTo>
                  <a:lnTo>
                    <a:pt x="9467" y="235404"/>
                  </a:lnTo>
                  <a:close/>
                </a:path>
              </a:pathLst>
            </a:custGeom>
            <a:solidFill>
              <a:srgbClr val="A8AAAD"/>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1D5372C-F26B-4887-A36C-E4E31E7725DA}"/>
                </a:ext>
              </a:extLst>
            </p:cNvPr>
            <p:cNvSpPr/>
            <p:nvPr/>
          </p:nvSpPr>
          <p:spPr>
            <a:xfrm>
              <a:off x="6867776" y="1432305"/>
              <a:ext cx="100978" cy="214577"/>
            </a:xfrm>
            <a:custGeom>
              <a:avLst/>
              <a:gdLst>
                <a:gd name="connsiteX0" fmla="*/ 99084 w 100977"/>
                <a:gd name="connsiteY0" fmla="*/ 187440 h 214577"/>
                <a:gd name="connsiteX1" fmla="*/ 99084 w 100977"/>
                <a:gd name="connsiteY1" fmla="*/ 210160 h 214577"/>
                <a:gd name="connsiteX2" fmla="*/ 81413 w 100977"/>
                <a:gd name="connsiteY2" fmla="*/ 212684 h 214577"/>
                <a:gd name="connsiteX3" fmla="*/ 37235 w 100977"/>
                <a:gd name="connsiteY3" fmla="*/ 165982 h 214577"/>
                <a:gd name="connsiteX4" fmla="*/ 37235 w 100977"/>
                <a:gd name="connsiteY4" fmla="*/ 71315 h 214577"/>
                <a:gd name="connsiteX5" fmla="*/ 9467 w 100977"/>
                <a:gd name="connsiteY5" fmla="*/ 71315 h 214577"/>
                <a:gd name="connsiteX6" fmla="*/ 9467 w 100977"/>
                <a:gd name="connsiteY6" fmla="*/ 48596 h 214577"/>
                <a:gd name="connsiteX7" fmla="*/ 37235 w 100977"/>
                <a:gd name="connsiteY7" fmla="*/ 48596 h 214577"/>
                <a:gd name="connsiteX8" fmla="*/ 37235 w 100977"/>
                <a:gd name="connsiteY8" fmla="*/ 9467 h 214577"/>
                <a:gd name="connsiteX9" fmla="*/ 65004 w 100977"/>
                <a:gd name="connsiteY9" fmla="*/ 9467 h 214577"/>
                <a:gd name="connsiteX10" fmla="*/ 65004 w 100977"/>
                <a:gd name="connsiteY10" fmla="*/ 48596 h 214577"/>
                <a:gd name="connsiteX11" fmla="*/ 96560 w 100977"/>
                <a:gd name="connsiteY11" fmla="*/ 48596 h 214577"/>
                <a:gd name="connsiteX12" fmla="*/ 96560 w 100977"/>
                <a:gd name="connsiteY12" fmla="*/ 71315 h 214577"/>
                <a:gd name="connsiteX13" fmla="*/ 65004 w 100977"/>
                <a:gd name="connsiteY13" fmla="*/ 71315 h 214577"/>
                <a:gd name="connsiteX14" fmla="*/ 65004 w 100977"/>
                <a:gd name="connsiteY14" fmla="*/ 162195 h 214577"/>
                <a:gd name="connsiteX15" fmla="*/ 87724 w 100977"/>
                <a:gd name="connsiteY15" fmla="*/ 188702 h 214577"/>
                <a:gd name="connsiteX16" fmla="*/ 99084 w 100977"/>
                <a:gd name="connsiteY16" fmla="*/ 187440 h 21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977" h="214577">
                  <a:moveTo>
                    <a:pt x="99084" y="187440"/>
                  </a:moveTo>
                  <a:lnTo>
                    <a:pt x="99084" y="210160"/>
                  </a:lnTo>
                  <a:cubicBezTo>
                    <a:pt x="94035" y="211422"/>
                    <a:pt x="86462" y="212684"/>
                    <a:pt x="81413" y="212684"/>
                  </a:cubicBezTo>
                  <a:cubicBezTo>
                    <a:pt x="51120" y="212684"/>
                    <a:pt x="37235" y="200062"/>
                    <a:pt x="37235" y="165982"/>
                  </a:cubicBezTo>
                  <a:lnTo>
                    <a:pt x="37235" y="71315"/>
                  </a:lnTo>
                  <a:lnTo>
                    <a:pt x="9467" y="71315"/>
                  </a:lnTo>
                  <a:lnTo>
                    <a:pt x="9467" y="48596"/>
                  </a:lnTo>
                  <a:lnTo>
                    <a:pt x="37235" y="48596"/>
                  </a:lnTo>
                  <a:lnTo>
                    <a:pt x="37235" y="9467"/>
                  </a:lnTo>
                  <a:lnTo>
                    <a:pt x="65004" y="9467"/>
                  </a:lnTo>
                  <a:lnTo>
                    <a:pt x="65004" y="48596"/>
                  </a:lnTo>
                  <a:lnTo>
                    <a:pt x="96560" y="48596"/>
                  </a:lnTo>
                  <a:lnTo>
                    <a:pt x="96560" y="71315"/>
                  </a:lnTo>
                  <a:lnTo>
                    <a:pt x="65004" y="71315"/>
                  </a:lnTo>
                  <a:lnTo>
                    <a:pt x="65004" y="162195"/>
                  </a:lnTo>
                  <a:cubicBezTo>
                    <a:pt x="65004" y="181129"/>
                    <a:pt x="71315" y="188702"/>
                    <a:pt x="87724" y="188702"/>
                  </a:cubicBezTo>
                  <a:cubicBezTo>
                    <a:pt x="91511" y="188702"/>
                    <a:pt x="95298" y="188702"/>
                    <a:pt x="99084" y="187440"/>
                  </a:cubicBezTo>
                  <a:close/>
                </a:path>
              </a:pathLst>
            </a:custGeom>
            <a:solidFill>
              <a:srgbClr val="A8AAAD"/>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952501-D257-4928-83D0-6F60C95645EB}"/>
                </a:ext>
              </a:extLst>
            </p:cNvPr>
            <p:cNvSpPr/>
            <p:nvPr/>
          </p:nvSpPr>
          <p:spPr>
            <a:xfrm>
              <a:off x="6990212" y="1407060"/>
              <a:ext cx="37867" cy="239822"/>
            </a:xfrm>
            <a:custGeom>
              <a:avLst/>
              <a:gdLst>
                <a:gd name="connsiteX0" fmla="*/ 9467 w 37866"/>
                <a:gd name="connsiteY0" fmla="*/ 41022 h 239821"/>
                <a:gd name="connsiteX1" fmla="*/ 9467 w 37866"/>
                <a:gd name="connsiteY1" fmla="*/ 9467 h 239821"/>
                <a:gd name="connsiteX2" fmla="*/ 37236 w 37866"/>
                <a:gd name="connsiteY2" fmla="*/ 9467 h 239821"/>
                <a:gd name="connsiteX3" fmla="*/ 37236 w 37866"/>
                <a:gd name="connsiteY3" fmla="*/ 41022 h 239821"/>
                <a:gd name="connsiteX4" fmla="*/ 9467 w 37866"/>
                <a:gd name="connsiteY4" fmla="*/ 41022 h 239821"/>
                <a:gd name="connsiteX5" fmla="*/ 9467 w 37866"/>
                <a:gd name="connsiteY5" fmla="*/ 236666 h 239821"/>
                <a:gd name="connsiteX6" fmla="*/ 9467 w 37866"/>
                <a:gd name="connsiteY6" fmla="*/ 75102 h 239821"/>
                <a:gd name="connsiteX7" fmla="*/ 37236 w 37866"/>
                <a:gd name="connsiteY7" fmla="*/ 75102 h 239821"/>
                <a:gd name="connsiteX8" fmla="*/ 37236 w 37866"/>
                <a:gd name="connsiteY8" fmla="*/ 236666 h 239821"/>
                <a:gd name="connsiteX9" fmla="*/ 9467 w 37866"/>
                <a:gd name="connsiteY9" fmla="*/ 236666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66" h="239821">
                  <a:moveTo>
                    <a:pt x="9467" y="41022"/>
                  </a:moveTo>
                  <a:lnTo>
                    <a:pt x="9467" y="9467"/>
                  </a:lnTo>
                  <a:lnTo>
                    <a:pt x="37236" y="9467"/>
                  </a:lnTo>
                  <a:lnTo>
                    <a:pt x="37236" y="41022"/>
                  </a:lnTo>
                  <a:lnTo>
                    <a:pt x="9467" y="41022"/>
                  </a:lnTo>
                  <a:close/>
                  <a:moveTo>
                    <a:pt x="9467" y="236666"/>
                  </a:moveTo>
                  <a:lnTo>
                    <a:pt x="9467" y="75102"/>
                  </a:lnTo>
                  <a:lnTo>
                    <a:pt x="37236" y="75102"/>
                  </a:lnTo>
                  <a:lnTo>
                    <a:pt x="37236" y="236666"/>
                  </a:lnTo>
                  <a:lnTo>
                    <a:pt x="9467" y="236666"/>
                  </a:lnTo>
                  <a:close/>
                </a:path>
              </a:pathLst>
            </a:custGeom>
            <a:solidFill>
              <a:srgbClr val="A8AAAD"/>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B93ECD7-14FE-423C-BE81-97D711EFEB4E}"/>
                </a:ext>
              </a:extLst>
            </p:cNvPr>
            <p:cNvSpPr/>
            <p:nvPr/>
          </p:nvSpPr>
          <p:spPr>
            <a:xfrm>
              <a:off x="7052061" y="1528234"/>
              <a:ext cx="88356" cy="37867"/>
            </a:xfrm>
            <a:custGeom>
              <a:avLst/>
              <a:gdLst>
                <a:gd name="connsiteX0" fmla="*/ 9467 w 88355"/>
                <a:gd name="connsiteY0" fmla="*/ 34711 h 37866"/>
                <a:gd name="connsiteX1" fmla="*/ 9467 w 88355"/>
                <a:gd name="connsiteY1" fmla="*/ 9467 h 37866"/>
                <a:gd name="connsiteX2" fmla="*/ 86462 w 88355"/>
                <a:gd name="connsiteY2" fmla="*/ 9467 h 37866"/>
                <a:gd name="connsiteX3" fmla="*/ 86462 w 88355"/>
                <a:gd name="connsiteY3" fmla="*/ 34711 h 37866"/>
                <a:gd name="connsiteX4" fmla="*/ 9467 w 88355"/>
                <a:gd name="connsiteY4" fmla="*/ 34711 h 37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55" h="37866">
                  <a:moveTo>
                    <a:pt x="9467" y="34711"/>
                  </a:moveTo>
                  <a:lnTo>
                    <a:pt x="9467" y="9467"/>
                  </a:lnTo>
                  <a:lnTo>
                    <a:pt x="86462" y="9467"/>
                  </a:lnTo>
                  <a:lnTo>
                    <a:pt x="86462" y="34711"/>
                  </a:lnTo>
                  <a:lnTo>
                    <a:pt x="9467" y="34711"/>
                  </a:lnTo>
                  <a:close/>
                </a:path>
              </a:pathLst>
            </a:custGeom>
            <a:solidFill>
              <a:srgbClr val="A8AAAD"/>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DC8CC75-2966-490C-B5C8-7CF973468C91}"/>
                </a:ext>
              </a:extLst>
            </p:cNvPr>
            <p:cNvSpPr/>
            <p:nvPr/>
          </p:nvSpPr>
          <p:spPr>
            <a:xfrm>
              <a:off x="7159350" y="1403274"/>
              <a:ext cx="201955" cy="252444"/>
            </a:xfrm>
            <a:custGeom>
              <a:avLst/>
              <a:gdLst>
                <a:gd name="connsiteX0" fmla="*/ 197538 w 201955"/>
                <a:gd name="connsiteY0" fmla="*/ 90249 h 252444"/>
                <a:gd name="connsiteX1" fmla="*/ 167244 w 201955"/>
                <a:gd name="connsiteY1" fmla="*/ 90249 h 252444"/>
                <a:gd name="connsiteX2" fmla="*/ 107920 w 201955"/>
                <a:gd name="connsiteY2" fmla="*/ 35973 h 252444"/>
                <a:gd name="connsiteX3" fmla="*/ 39760 w 201955"/>
                <a:gd name="connsiteY3" fmla="*/ 126853 h 252444"/>
                <a:gd name="connsiteX4" fmla="*/ 107920 w 201955"/>
                <a:gd name="connsiteY4" fmla="*/ 217733 h 252444"/>
                <a:gd name="connsiteX5" fmla="*/ 169769 w 201955"/>
                <a:gd name="connsiteY5" fmla="*/ 162195 h 252444"/>
                <a:gd name="connsiteX6" fmla="*/ 200062 w 201955"/>
                <a:gd name="connsiteY6" fmla="*/ 162195 h 252444"/>
                <a:gd name="connsiteX7" fmla="*/ 107920 w 201955"/>
                <a:gd name="connsiteY7" fmla="*/ 244240 h 252444"/>
                <a:gd name="connsiteX8" fmla="*/ 9467 w 201955"/>
                <a:gd name="connsiteY8" fmla="*/ 126853 h 252444"/>
                <a:gd name="connsiteX9" fmla="*/ 109182 w 201955"/>
                <a:gd name="connsiteY9" fmla="*/ 9467 h 252444"/>
                <a:gd name="connsiteX10" fmla="*/ 197538 w 201955"/>
                <a:gd name="connsiteY10" fmla="*/ 90249 h 2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55" h="252444">
                  <a:moveTo>
                    <a:pt x="197538" y="90249"/>
                  </a:moveTo>
                  <a:lnTo>
                    <a:pt x="167244" y="90249"/>
                  </a:lnTo>
                  <a:cubicBezTo>
                    <a:pt x="164720" y="57431"/>
                    <a:pt x="140738" y="35973"/>
                    <a:pt x="107920" y="35973"/>
                  </a:cubicBezTo>
                  <a:cubicBezTo>
                    <a:pt x="65004" y="35973"/>
                    <a:pt x="39760" y="70053"/>
                    <a:pt x="39760" y="126853"/>
                  </a:cubicBezTo>
                  <a:cubicBezTo>
                    <a:pt x="39760" y="183653"/>
                    <a:pt x="65004" y="217733"/>
                    <a:pt x="107920" y="217733"/>
                  </a:cubicBezTo>
                  <a:cubicBezTo>
                    <a:pt x="142000" y="217733"/>
                    <a:pt x="164720" y="196275"/>
                    <a:pt x="169769" y="162195"/>
                  </a:cubicBezTo>
                  <a:lnTo>
                    <a:pt x="200062" y="162195"/>
                  </a:lnTo>
                  <a:cubicBezTo>
                    <a:pt x="195013" y="212684"/>
                    <a:pt x="160933" y="244240"/>
                    <a:pt x="107920" y="244240"/>
                  </a:cubicBezTo>
                  <a:cubicBezTo>
                    <a:pt x="47333" y="244240"/>
                    <a:pt x="9467" y="200062"/>
                    <a:pt x="9467" y="126853"/>
                  </a:cubicBezTo>
                  <a:cubicBezTo>
                    <a:pt x="9467" y="53644"/>
                    <a:pt x="47333" y="9467"/>
                    <a:pt x="109182" y="9467"/>
                  </a:cubicBezTo>
                  <a:cubicBezTo>
                    <a:pt x="162195" y="9467"/>
                    <a:pt x="195013" y="43547"/>
                    <a:pt x="197538" y="90249"/>
                  </a:cubicBezTo>
                  <a:close/>
                </a:path>
              </a:pathLst>
            </a:custGeom>
            <a:solidFill>
              <a:srgbClr val="A8AAAD"/>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BACFB29-EA23-4E8F-A720-251AAD622CE5}"/>
                </a:ext>
              </a:extLst>
            </p:cNvPr>
            <p:cNvSpPr/>
            <p:nvPr/>
          </p:nvSpPr>
          <p:spPr>
            <a:xfrm>
              <a:off x="7389074" y="1407060"/>
              <a:ext cx="37867" cy="239822"/>
            </a:xfrm>
            <a:custGeom>
              <a:avLst/>
              <a:gdLst>
                <a:gd name="connsiteX0" fmla="*/ 9467 w 37866"/>
                <a:gd name="connsiteY0" fmla="*/ 236666 h 239821"/>
                <a:gd name="connsiteX1" fmla="*/ 9467 w 37866"/>
                <a:gd name="connsiteY1" fmla="*/ 9467 h 239821"/>
                <a:gd name="connsiteX2" fmla="*/ 37236 w 37866"/>
                <a:gd name="connsiteY2" fmla="*/ 9467 h 239821"/>
                <a:gd name="connsiteX3" fmla="*/ 37236 w 37866"/>
                <a:gd name="connsiteY3" fmla="*/ 235404 h 239821"/>
                <a:gd name="connsiteX4" fmla="*/ 9467 w 37866"/>
                <a:gd name="connsiteY4" fmla="*/ 235404 h 23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6" h="239821">
                  <a:moveTo>
                    <a:pt x="9467" y="236666"/>
                  </a:moveTo>
                  <a:lnTo>
                    <a:pt x="9467" y="9467"/>
                  </a:lnTo>
                  <a:lnTo>
                    <a:pt x="37236" y="9467"/>
                  </a:lnTo>
                  <a:lnTo>
                    <a:pt x="37236" y="235404"/>
                  </a:lnTo>
                  <a:lnTo>
                    <a:pt x="9467" y="235404"/>
                  </a:lnTo>
                  <a:close/>
                </a:path>
              </a:pathLst>
            </a:custGeom>
            <a:solidFill>
              <a:srgbClr val="A8AAAD"/>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5671459-08EF-4AAC-A290-DB4AB0B1EC43}"/>
                </a:ext>
              </a:extLst>
            </p:cNvPr>
            <p:cNvSpPr/>
            <p:nvPr/>
          </p:nvSpPr>
          <p:spPr>
            <a:xfrm>
              <a:off x="7454709" y="1467647"/>
              <a:ext cx="164089" cy="189333"/>
            </a:xfrm>
            <a:custGeom>
              <a:avLst/>
              <a:gdLst>
                <a:gd name="connsiteX0" fmla="*/ 163457 w 164088"/>
                <a:gd name="connsiteY0" fmla="*/ 95298 h 189333"/>
                <a:gd name="connsiteX1" fmla="*/ 86462 w 164088"/>
                <a:gd name="connsiteY1" fmla="*/ 181129 h 189333"/>
                <a:gd name="connsiteX2" fmla="*/ 9467 w 164088"/>
                <a:gd name="connsiteY2" fmla="*/ 95298 h 189333"/>
                <a:gd name="connsiteX3" fmla="*/ 86462 w 164088"/>
                <a:gd name="connsiteY3" fmla="*/ 9467 h 189333"/>
                <a:gd name="connsiteX4" fmla="*/ 163457 w 164088"/>
                <a:gd name="connsiteY4" fmla="*/ 95298 h 189333"/>
                <a:gd name="connsiteX5" fmla="*/ 38498 w 164088"/>
                <a:gd name="connsiteY5" fmla="*/ 95298 h 189333"/>
                <a:gd name="connsiteX6" fmla="*/ 86462 w 164088"/>
                <a:gd name="connsiteY6" fmla="*/ 157146 h 189333"/>
                <a:gd name="connsiteX7" fmla="*/ 134427 w 164088"/>
                <a:gd name="connsiteY7" fmla="*/ 95298 h 189333"/>
                <a:gd name="connsiteX8" fmla="*/ 86462 w 164088"/>
                <a:gd name="connsiteY8" fmla="*/ 33449 h 189333"/>
                <a:gd name="connsiteX9" fmla="*/ 38498 w 164088"/>
                <a:gd name="connsiteY9" fmla="*/ 95298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88" h="189333">
                  <a:moveTo>
                    <a:pt x="163457" y="95298"/>
                  </a:moveTo>
                  <a:cubicBezTo>
                    <a:pt x="163457" y="148311"/>
                    <a:pt x="134427" y="181129"/>
                    <a:pt x="86462" y="181129"/>
                  </a:cubicBezTo>
                  <a:cubicBezTo>
                    <a:pt x="38498" y="181129"/>
                    <a:pt x="9467" y="148311"/>
                    <a:pt x="9467" y="95298"/>
                  </a:cubicBezTo>
                  <a:cubicBezTo>
                    <a:pt x="9467" y="42284"/>
                    <a:pt x="38498" y="9467"/>
                    <a:pt x="86462" y="9467"/>
                  </a:cubicBezTo>
                  <a:cubicBezTo>
                    <a:pt x="133164" y="9467"/>
                    <a:pt x="163457" y="42284"/>
                    <a:pt x="163457" y="95298"/>
                  </a:cubicBezTo>
                  <a:close/>
                  <a:moveTo>
                    <a:pt x="38498" y="95298"/>
                  </a:moveTo>
                  <a:cubicBezTo>
                    <a:pt x="38498" y="134426"/>
                    <a:pt x="56169" y="157146"/>
                    <a:pt x="86462" y="157146"/>
                  </a:cubicBezTo>
                  <a:cubicBezTo>
                    <a:pt x="115493" y="157146"/>
                    <a:pt x="134427" y="133164"/>
                    <a:pt x="134427" y="95298"/>
                  </a:cubicBezTo>
                  <a:cubicBezTo>
                    <a:pt x="134427" y="57431"/>
                    <a:pt x="116755" y="33449"/>
                    <a:pt x="86462" y="33449"/>
                  </a:cubicBezTo>
                  <a:cubicBezTo>
                    <a:pt x="57431" y="32187"/>
                    <a:pt x="38498" y="56169"/>
                    <a:pt x="38498" y="95298"/>
                  </a:cubicBezTo>
                  <a:close/>
                </a:path>
              </a:pathLst>
            </a:custGeom>
            <a:solidFill>
              <a:srgbClr val="A8AAAD"/>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462A83F-99B8-4C56-B7DF-F66428DFB981}"/>
                </a:ext>
              </a:extLst>
            </p:cNvPr>
            <p:cNvSpPr/>
            <p:nvPr/>
          </p:nvSpPr>
          <p:spPr>
            <a:xfrm>
              <a:off x="7645305" y="1472696"/>
              <a:ext cx="151467" cy="176711"/>
            </a:xfrm>
            <a:custGeom>
              <a:avLst/>
              <a:gdLst>
                <a:gd name="connsiteX0" fmla="*/ 9467 w 151466"/>
                <a:gd name="connsiteY0" fmla="*/ 107920 h 176710"/>
                <a:gd name="connsiteX1" fmla="*/ 9467 w 151466"/>
                <a:gd name="connsiteY1" fmla="*/ 9467 h 176710"/>
                <a:gd name="connsiteX2" fmla="*/ 37235 w 151466"/>
                <a:gd name="connsiteY2" fmla="*/ 9467 h 176710"/>
                <a:gd name="connsiteX3" fmla="*/ 37235 w 151466"/>
                <a:gd name="connsiteY3" fmla="*/ 105395 h 176710"/>
                <a:gd name="connsiteX4" fmla="*/ 73840 w 151466"/>
                <a:gd name="connsiteY4" fmla="*/ 150835 h 176710"/>
                <a:gd name="connsiteX5" fmla="*/ 115493 w 151466"/>
                <a:gd name="connsiteY5" fmla="*/ 101609 h 176710"/>
                <a:gd name="connsiteX6" fmla="*/ 115493 w 151466"/>
                <a:gd name="connsiteY6" fmla="*/ 9467 h 176710"/>
                <a:gd name="connsiteX7" fmla="*/ 143262 w 151466"/>
                <a:gd name="connsiteY7" fmla="*/ 9467 h 176710"/>
                <a:gd name="connsiteX8" fmla="*/ 143262 w 151466"/>
                <a:gd name="connsiteY8" fmla="*/ 171031 h 176710"/>
                <a:gd name="connsiteX9" fmla="*/ 116755 w 151466"/>
                <a:gd name="connsiteY9" fmla="*/ 171031 h 176710"/>
                <a:gd name="connsiteX10" fmla="*/ 116755 w 151466"/>
                <a:gd name="connsiteY10" fmla="*/ 149573 h 176710"/>
                <a:gd name="connsiteX11" fmla="*/ 115493 w 151466"/>
                <a:gd name="connsiteY11" fmla="*/ 149573 h 176710"/>
                <a:gd name="connsiteX12" fmla="*/ 66267 w 151466"/>
                <a:gd name="connsiteY12" fmla="*/ 174818 h 176710"/>
                <a:gd name="connsiteX13" fmla="*/ 9467 w 151466"/>
                <a:gd name="connsiteY13" fmla="*/ 107920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9467" y="107920"/>
                  </a:moveTo>
                  <a:lnTo>
                    <a:pt x="9467" y="9467"/>
                  </a:lnTo>
                  <a:lnTo>
                    <a:pt x="37235" y="9467"/>
                  </a:lnTo>
                  <a:lnTo>
                    <a:pt x="37235" y="105395"/>
                  </a:lnTo>
                  <a:cubicBezTo>
                    <a:pt x="37235" y="139475"/>
                    <a:pt x="51120" y="150835"/>
                    <a:pt x="73840" y="150835"/>
                  </a:cubicBezTo>
                  <a:cubicBezTo>
                    <a:pt x="96560" y="150835"/>
                    <a:pt x="115493" y="133164"/>
                    <a:pt x="115493" y="101609"/>
                  </a:cubicBezTo>
                  <a:lnTo>
                    <a:pt x="115493" y="9467"/>
                  </a:lnTo>
                  <a:lnTo>
                    <a:pt x="143262" y="9467"/>
                  </a:lnTo>
                  <a:lnTo>
                    <a:pt x="143262" y="171031"/>
                  </a:lnTo>
                  <a:lnTo>
                    <a:pt x="116755" y="171031"/>
                  </a:lnTo>
                  <a:lnTo>
                    <a:pt x="116755" y="149573"/>
                  </a:lnTo>
                  <a:lnTo>
                    <a:pt x="115493" y="149573"/>
                  </a:lnTo>
                  <a:cubicBezTo>
                    <a:pt x="105395" y="164720"/>
                    <a:pt x="87724" y="174818"/>
                    <a:pt x="66267" y="174818"/>
                  </a:cubicBezTo>
                  <a:cubicBezTo>
                    <a:pt x="29662" y="173555"/>
                    <a:pt x="9467" y="152098"/>
                    <a:pt x="9467" y="107920"/>
                  </a:cubicBezTo>
                  <a:close/>
                </a:path>
              </a:pathLst>
            </a:custGeom>
            <a:solidFill>
              <a:srgbClr val="A8AAAD"/>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06CC667-8B75-4182-95CA-925CE1B269DD}"/>
                </a:ext>
              </a:extLst>
            </p:cNvPr>
            <p:cNvSpPr/>
            <p:nvPr/>
          </p:nvSpPr>
          <p:spPr>
            <a:xfrm>
              <a:off x="7816967" y="1408323"/>
              <a:ext cx="164089" cy="239822"/>
            </a:xfrm>
            <a:custGeom>
              <a:avLst/>
              <a:gdLst>
                <a:gd name="connsiteX0" fmla="*/ 128116 w 164088"/>
                <a:gd name="connsiteY0" fmla="*/ 235404 h 239821"/>
                <a:gd name="connsiteX1" fmla="*/ 128116 w 164088"/>
                <a:gd name="connsiteY1" fmla="*/ 211422 h 239821"/>
                <a:gd name="connsiteX2" fmla="*/ 126853 w 164088"/>
                <a:gd name="connsiteY2" fmla="*/ 211422 h 239821"/>
                <a:gd name="connsiteX3" fmla="*/ 77627 w 164088"/>
                <a:gd name="connsiteY3" fmla="*/ 239191 h 239821"/>
                <a:gd name="connsiteX4" fmla="*/ 9467 w 164088"/>
                <a:gd name="connsiteY4" fmla="*/ 154622 h 239821"/>
                <a:gd name="connsiteX5" fmla="*/ 76365 w 164088"/>
                <a:gd name="connsiteY5" fmla="*/ 70053 h 239821"/>
                <a:gd name="connsiteX6" fmla="*/ 125591 w 164088"/>
                <a:gd name="connsiteY6" fmla="*/ 96560 h 239821"/>
                <a:gd name="connsiteX7" fmla="*/ 126853 w 164088"/>
                <a:gd name="connsiteY7" fmla="*/ 96560 h 239821"/>
                <a:gd name="connsiteX8" fmla="*/ 126853 w 164088"/>
                <a:gd name="connsiteY8" fmla="*/ 9467 h 239821"/>
                <a:gd name="connsiteX9" fmla="*/ 154622 w 164088"/>
                <a:gd name="connsiteY9" fmla="*/ 9467 h 239821"/>
                <a:gd name="connsiteX10" fmla="*/ 154622 w 164088"/>
                <a:gd name="connsiteY10" fmla="*/ 235404 h 239821"/>
                <a:gd name="connsiteX11" fmla="*/ 128116 w 164088"/>
                <a:gd name="connsiteY11" fmla="*/ 235404 h 239821"/>
                <a:gd name="connsiteX12" fmla="*/ 39760 w 164088"/>
                <a:gd name="connsiteY12" fmla="*/ 153360 h 239821"/>
                <a:gd name="connsiteX13" fmla="*/ 85200 w 164088"/>
                <a:gd name="connsiteY13" fmla="*/ 215209 h 239821"/>
                <a:gd name="connsiteX14" fmla="*/ 129378 w 164088"/>
                <a:gd name="connsiteY14" fmla="*/ 153360 h 239821"/>
                <a:gd name="connsiteX15" fmla="*/ 85200 w 164088"/>
                <a:gd name="connsiteY15" fmla="*/ 91511 h 239821"/>
                <a:gd name="connsiteX16" fmla="*/ 39760 w 164088"/>
                <a:gd name="connsiteY16" fmla="*/ 153360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088" h="239821">
                  <a:moveTo>
                    <a:pt x="128116" y="235404"/>
                  </a:moveTo>
                  <a:lnTo>
                    <a:pt x="128116" y="211422"/>
                  </a:lnTo>
                  <a:lnTo>
                    <a:pt x="126853" y="211422"/>
                  </a:lnTo>
                  <a:cubicBezTo>
                    <a:pt x="118018" y="227831"/>
                    <a:pt x="99084" y="239191"/>
                    <a:pt x="77627" y="239191"/>
                  </a:cubicBezTo>
                  <a:cubicBezTo>
                    <a:pt x="35973" y="239191"/>
                    <a:pt x="9467" y="206373"/>
                    <a:pt x="9467" y="154622"/>
                  </a:cubicBezTo>
                  <a:cubicBezTo>
                    <a:pt x="9467" y="102871"/>
                    <a:pt x="35973" y="70053"/>
                    <a:pt x="76365" y="70053"/>
                  </a:cubicBezTo>
                  <a:cubicBezTo>
                    <a:pt x="97822" y="70053"/>
                    <a:pt x="116755" y="80151"/>
                    <a:pt x="125591" y="96560"/>
                  </a:cubicBezTo>
                  <a:lnTo>
                    <a:pt x="126853" y="96560"/>
                  </a:lnTo>
                  <a:lnTo>
                    <a:pt x="126853" y="9467"/>
                  </a:lnTo>
                  <a:lnTo>
                    <a:pt x="154622" y="9467"/>
                  </a:lnTo>
                  <a:lnTo>
                    <a:pt x="154622" y="235404"/>
                  </a:lnTo>
                  <a:lnTo>
                    <a:pt x="128116" y="235404"/>
                  </a:lnTo>
                  <a:close/>
                  <a:moveTo>
                    <a:pt x="39760" y="153360"/>
                  </a:moveTo>
                  <a:cubicBezTo>
                    <a:pt x="39760" y="191226"/>
                    <a:pt x="57431" y="215209"/>
                    <a:pt x="85200" y="215209"/>
                  </a:cubicBezTo>
                  <a:cubicBezTo>
                    <a:pt x="111707" y="215209"/>
                    <a:pt x="129378" y="191226"/>
                    <a:pt x="129378" y="153360"/>
                  </a:cubicBezTo>
                  <a:cubicBezTo>
                    <a:pt x="129378" y="115493"/>
                    <a:pt x="111707" y="91511"/>
                    <a:pt x="85200" y="91511"/>
                  </a:cubicBezTo>
                  <a:cubicBezTo>
                    <a:pt x="57431" y="91511"/>
                    <a:pt x="39760" y="115493"/>
                    <a:pt x="39760" y="153360"/>
                  </a:cubicBezTo>
                  <a:close/>
                </a:path>
              </a:pathLst>
            </a:custGeom>
            <a:solidFill>
              <a:srgbClr val="A8AAAD"/>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AEFB61F-7F56-4B4E-B7B6-D3E60CD09C21}"/>
                </a:ext>
              </a:extLst>
            </p:cNvPr>
            <p:cNvSpPr/>
            <p:nvPr/>
          </p:nvSpPr>
          <p:spPr>
            <a:xfrm>
              <a:off x="5688862" y="1725140"/>
              <a:ext cx="252444" cy="239822"/>
            </a:xfrm>
            <a:custGeom>
              <a:avLst/>
              <a:gdLst>
                <a:gd name="connsiteX0" fmla="*/ 216471 w 252444"/>
                <a:gd name="connsiteY0" fmla="*/ 236666 h 239821"/>
                <a:gd name="connsiteX1" fmla="*/ 216471 w 252444"/>
                <a:gd name="connsiteY1" fmla="*/ 121804 h 239821"/>
                <a:gd name="connsiteX2" fmla="*/ 217733 w 252444"/>
                <a:gd name="connsiteY2" fmla="*/ 34711 h 239821"/>
                <a:gd name="connsiteX3" fmla="*/ 216471 w 252444"/>
                <a:gd name="connsiteY3" fmla="*/ 34711 h 239821"/>
                <a:gd name="connsiteX4" fmla="*/ 186178 w 252444"/>
                <a:gd name="connsiteY4" fmla="*/ 121804 h 239821"/>
                <a:gd name="connsiteX5" fmla="*/ 144524 w 252444"/>
                <a:gd name="connsiteY5" fmla="*/ 236666 h 239821"/>
                <a:gd name="connsiteX6" fmla="*/ 110444 w 252444"/>
                <a:gd name="connsiteY6" fmla="*/ 236666 h 239821"/>
                <a:gd name="connsiteX7" fmla="*/ 68791 w 252444"/>
                <a:gd name="connsiteY7" fmla="*/ 121804 h 239821"/>
                <a:gd name="connsiteX8" fmla="*/ 38498 w 252444"/>
                <a:gd name="connsiteY8" fmla="*/ 34711 h 239821"/>
                <a:gd name="connsiteX9" fmla="*/ 37235 w 252444"/>
                <a:gd name="connsiteY9" fmla="*/ 34711 h 239821"/>
                <a:gd name="connsiteX10" fmla="*/ 38498 w 252444"/>
                <a:gd name="connsiteY10" fmla="*/ 121804 h 239821"/>
                <a:gd name="connsiteX11" fmla="*/ 38498 w 252444"/>
                <a:gd name="connsiteY11" fmla="*/ 236666 h 239821"/>
                <a:gd name="connsiteX12" fmla="*/ 9467 w 252444"/>
                <a:gd name="connsiteY12" fmla="*/ 236666 h 239821"/>
                <a:gd name="connsiteX13" fmla="*/ 9467 w 252444"/>
                <a:gd name="connsiteY13" fmla="*/ 9467 h 239821"/>
                <a:gd name="connsiteX14" fmla="*/ 56169 w 252444"/>
                <a:gd name="connsiteY14" fmla="*/ 9467 h 239821"/>
                <a:gd name="connsiteX15" fmla="*/ 97822 w 252444"/>
                <a:gd name="connsiteY15" fmla="*/ 120542 h 239821"/>
                <a:gd name="connsiteX16" fmla="*/ 128115 w 252444"/>
                <a:gd name="connsiteY16" fmla="*/ 207635 h 239821"/>
                <a:gd name="connsiteX17" fmla="*/ 129378 w 252444"/>
                <a:gd name="connsiteY17" fmla="*/ 207635 h 239821"/>
                <a:gd name="connsiteX18" fmla="*/ 159671 w 252444"/>
                <a:gd name="connsiteY18" fmla="*/ 120542 h 239821"/>
                <a:gd name="connsiteX19" fmla="*/ 200062 w 252444"/>
                <a:gd name="connsiteY19" fmla="*/ 9467 h 239821"/>
                <a:gd name="connsiteX20" fmla="*/ 248026 w 252444"/>
                <a:gd name="connsiteY20" fmla="*/ 9467 h 239821"/>
                <a:gd name="connsiteX21" fmla="*/ 248026 w 252444"/>
                <a:gd name="connsiteY21" fmla="*/ 235404 h 239821"/>
                <a:gd name="connsiteX22" fmla="*/ 216471 w 252444"/>
                <a:gd name="connsiteY22" fmla="*/ 235404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444" h="239821">
                  <a:moveTo>
                    <a:pt x="216471" y="236666"/>
                  </a:moveTo>
                  <a:lnTo>
                    <a:pt x="216471" y="121804"/>
                  </a:lnTo>
                  <a:cubicBezTo>
                    <a:pt x="216471" y="92773"/>
                    <a:pt x="216471" y="63742"/>
                    <a:pt x="217733" y="34711"/>
                  </a:cubicBezTo>
                  <a:lnTo>
                    <a:pt x="216471" y="34711"/>
                  </a:lnTo>
                  <a:cubicBezTo>
                    <a:pt x="206373" y="63742"/>
                    <a:pt x="196275" y="92773"/>
                    <a:pt x="186178" y="121804"/>
                  </a:cubicBezTo>
                  <a:lnTo>
                    <a:pt x="144524" y="236666"/>
                  </a:lnTo>
                  <a:lnTo>
                    <a:pt x="110444" y="236666"/>
                  </a:lnTo>
                  <a:lnTo>
                    <a:pt x="68791" y="121804"/>
                  </a:lnTo>
                  <a:cubicBezTo>
                    <a:pt x="58693" y="92773"/>
                    <a:pt x="47333" y="63742"/>
                    <a:pt x="38498" y="34711"/>
                  </a:cubicBezTo>
                  <a:lnTo>
                    <a:pt x="37235" y="34711"/>
                  </a:lnTo>
                  <a:cubicBezTo>
                    <a:pt x="37235" y="63742"/>
                    <a:pt x="38498" y="92773"/>
                    <a:pt x="38498" y="121804"/>
                  </a:cubicBezTo>
                  <a:lnTo>
                    <a:pt x="38498" y="236666"/>
                  </a:lnTo>
                  <a:lnTo>
                    <a:pt x="9467" y="236666"/>
                  </a:lnTo>
                  <a:lnTo>
                    <a:pt x="9467" y="9467"/>
                  </a:lnTo>
                  <a:lnTo>
                    <a:pt x="56169" y="9467"/>
                  </a:lnTo>
                  <a:lnTo>
                    <a:pt x="97822" y="120542"/>
                  </a:lnTo>
                  <a:cubicBezTo>
                    <a:pt x="107920" y="149573"/>
                    <a:pt x="118017" y="178604"/>
                    <a:pt x="128115" y="207635"/>
                  </a:cubicBezTo>
                  <a:lnTo>
                    <a:pt x="129378" y="207635"/>
                  </a:lnTo>
                  <a:cubicBezTo>
                    <a:pt x="139475" y="178604"/>
                    <a:pt x="149573" y="149573"/>
                    <a:pt x="159671" y="120542"/>
                  </a:cubicBezTo>
                  <a:lnTo>
                    <a:pt x="200062" y="9467"/>
                  </a:lnTo>
                  <a:lnTo>
                    <a:pt x="248026" y="9467"/>
                  </a:lnTo>
                  <a:lnTo>
                    <a:pt x="248026" y="235404"/>
                  </a:lnTo>
                  <a:lnTo>
                    <a:pt x="216471" y="235404"/>
                  </a:lnTo>
                  <a:close/>
                </a:path>
              </a:pathLst>
            </a:custGeom>
            <a:solidFill>
              <a:srgbClr val="A8AAAD"/>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D751FA4-AB16-4E4C-B7FA-AF9D963852B0}"/>
                </a:ext>
              </a:extLst>
            </p:cNvPr>
            <p:cNvSpPr/>
            <p:nvPr/>
          </p:nvSpPr>
          <p:spPr>
            <a:xfrm>
              <a:off x="5966550" y="1784464"/>
              <a:ext cx="151467" cy="189333"/>
            </a:xfrm>
            <a:custGeom>
              <a:avLst/>
              <a:gdLst>
                <a:gd name="connsiteX0" fmla="*/ 144524 w 151466"/>
                <a:gd name="connsiteY0" fmla="*/ 73840 h 189333"/>
                <a:gd name="connsiteX1" fmla="*/ 144524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7 w 151466"/>
                <a:gd name="connsiteY9" fmla="*/ 76364 h 189333"/>
                <a:gd name="connsiteX10" fmla="*/ 118017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4 w 151466"/>
                <a:gd name="connsiteY15" fmla="*/ 73840 h 189333"/>
                <a:gd name="connsiteX16" fmla="*/ 116755 w 151466"/>
                <a:gd name="connsiteY16" fmla="*/ 97822 h 189333"/>
                <a:gd name="connsiteX17" fmla="*/ 73840 w 151466"/>
                <a:gd name="connsiteY17" fmla="*/ 102871 h 189333"/>
                <a:gd name="connsiteX18" fmla="*/ 37235 w 151466"/>
                <a:gd name="connsiteY18" fmla="*/ 130640 h 189333"/>
                <a:gd name="connsiteX19" fmla="*/ 70053 w 151466"/>
                <a:gd name="connsiteY19" fmla="*/ 158409 h 189333"/>
                <a:gd name="connsiteX20" fmla="*/ 102871 w 151466"/>
                <a:gd name="connsiteY20" fmla="*/ 145786 h 189333"/>
                <a:gd name="connsiteX21" fmla="*/ 115493 w 151466"/>
                <a:gd name="connsiteY21" fmla="*/ 107920 h 189333"/>
                <a:gd name="connsiteX22" fmla="*/ 115493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4" y="73840"/>
                  </a:moveTo>
                  <a:lnTo>
                    <a:pt x="144524" y="135689"/>
                  </a:lnTo>
                  <a:cubicBezTo>
                    <a:pt x="144524" y="153360"/>
                    <a:pt x="145786" y="167244"/>
                    <a:pt x="148311" y="177342"/>
                  </a:cubicBezTo>
                  <a:lnTo>
                    <a:pt x="123067" y="177342"/>
                  </a:lnTo>
                  <a:cubicBezTo>
                    <a:pt x="121804" y="169769"/>
                    <a:pt x="120542" y="160933"/>
                    <a:pt x="120542" y="153360"/>
                  </a:cubicBezTo>
                  <a:lnTo>
                    <a:pt x="119280" y="153360"/>
                  </a:lnTo>
                  <a:cubicBezTo>
                    <a:pt x="107920" y="171031"/>
                    <a:pt x="88986" y="179866"/>
                    <a:pt x="63742" y="179866"/>
                  </a:cubicBezTo>
                  <a:cubicBezTo>
                    <a:pt x="29662" y="179866"/>
                    <a:pt x="9467" y="159671"/>
                    <a:pt x="9467" y="131902"/>
                  </a:cubicBezTo>
                  <a:cubicBezTo>
                    <a:pt x="9467" y="105395"/>
                    <a:pt x="24613" y="87724"/>
                    <a:pt x="71315" y="81413"/>
                  </a:cubicBezTo>
                  <a:cubicBezTo>
                    <a:pt x="85200" y="78889"/>
                    <a:pt x="105395" y="76364"/>
                    <a:pt x="118017" y="76364"/>
                  </a:cubicBezTo>
                  <a:lnTo>
                    <a:pt x="118017" y="70053"/>
                  </a:lnTo>
                  <a:cubicBezTo>
                    <a:pt x="118017"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4" y="30924"/>
                    <a:pt x="144524" y="73840"/>
                  </a:cubicBezTo>
                  <a:close/>
                  <a:moveTo>
                    <a:pt x="116755" y="97822"/>
                  </a:moveTo>
                  <a:cubicBezTo>
                    <a:pt x="104133" y="99084"/>
                    <a:pt x="86462" y="100346"/>
                    <a:pt x="73840" y="102871"/>
                  </a:cubicBezTo>
                  <a:cubicBezTo>
                    <a:pt x="46071" y="106658"/>
                    <a:pt x="37235" y="115493"/>
                    <a:pt x="37235" y="130640"/>
                  </a:cubicBezTo>
                  <a:cubicBezTo>
                    <a:pt x="37235" y="147049"/>
                    <a:pt x="49858" y="158409"/>
                    <a:pt x="70053" y="158409"/>
                  </a:cubicBezTo>
                  <a:cubicBezTo>
                    <a:pt x="82675" y="158409"/>
                    <a:pt x="95298" y="153360"/>
                    <a:pt x="102871" y="145786"/>
                  </a:cubicBezTo>
                  <a:cubicBezTo>
                    <a:pt x="112969" y="135689"/>
                    <a:pt x="115493" y="126853"/>
                    <a:pt x="115493" y="107920"/>
                  </a:cubicBezTo>
                  <a:lnTo>
                    <a:pt x="115493" y="97822"/>
                  </a:lnTo>
                  <a:close/>
                </a:path>
              </a:pathLst>
            </a:custGeom>
            <a:solidFill>
              <a:srgbClr val="A8AAAD"/>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85139C7-CF2C-4C83-A529-21654872FD5F}"/>
                </a:ext>
              </a:extLst>
            </p:cNvPr>
            <p:cNvSpPr/>
            <p:nvPr/>
          </p:nvSpPr>
          <p:spPr>
            <a:xfrm>
              <a:off x="6150834" y="1786989"/>
              <a:ext cx="151467" cy="176711"/>
            </a:xfrm>
            <a:custGeom>
              <a:avLst/>
              <a:gdLst>
                <a:gd name="connsiteX0" fmla="*/ 143262 w 151466"/>
                <a:gd name="connsiteY0" fmla="*/ 76364 h 176710"/>
                <a:gd name="connsiteX1" fmla="*/ 143262 w 151466"/>
                <a:gd name="connsiteY1" fmla="*/ 174818 h 176710"/>
                <a:gd name="connsiteX2" fmla="*/ 115494 w 151466"/>
                <a:gd name="connsiteY2" fmla="*/ 174818 h 176710"/>
                <a:gd name="connsiteX3" fmla="*/ 115494 w 151466"/>
                <a:gd name="connsiteY3" fmla="*/ 78889 h 176710"/>
                <a:gd name="connsiteX4" fmla="*/ 78889 w 151466"/>
                <a:gd name="connsiteY4" fmla="*/ 33449 h 176710"/>
                <a:gd name="connsiteX5" fmla="*/ 37236 w 151466"/>
                <a:gd name="connsiteY5" fmla="*/ 82675 h 176710"/>
                <a:gd name="connsiteX6" fmla="*/ 37236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6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4" y="174818"/>
                  </a:lnTo>
                  <a:lnTo>
                    <a:pt x="115494" y="78889"/>
                  </a:lnTo>
                  <a:cubicBezTo>
                    <a:pt x="115494" y="44809"/>
                    <a:pt x="101609" y="33449"/>
                    <a:pt x="78889" y="33449"/>
                  </a:cubicBezTo>
                  <a:cubicBezTo>
                    <a:pt x="56169" y="33449"/>
                    <a:pt x="37236" y="51120"/>
                    <a:pt x="37236" y="82675"/>
                  </a:cubicBezTo>
                  <a:lnTo>
                    <a:pt x="37236" y="174818"/>
                  </a:lnTo>
                  <a:lnTo>
                    <a:pt x="9467" y="174818"/>
                  </a:lnTo>
                  <a:lnTo>
                    <a:pt x="9467" y="13253"/>
                  </a:lnTo>
                  <a:lnTo>
                    <a:pt x="35973" y="13253"/>
                  </a:lnTo>
                  <a:lnTo>
                    <a:pt x="35973" y="34711"/>
                  </a:lnTo>
                  <a:lnTo>
                    <a:pt x="37236" y="34711"/>
                  </a:lnTo>
                  <a:cubicBezTo>
                    <a:pt x="47333" y="19564"/>
                    <a:pt x="65005" y="9467"/>
                    <a:pt x="86462" y="9467"/>
                  </a:cubicBezTo>
                  <a:cubicBezTo>
                    <a:pt x="121805"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686ED67-8102-454B-B329-47CD344AF412}"/>
                </a:ext>
              </a:extLst>
            </p:cNvPr>
            <p:cNvSpPr/>
            <p:nvPr/>
          </p:nvSpPr>
          <p:spPr>
            <a:xfrm>
              <a:off x="6318710" y="1784464"/>
              <a:ext cx="151467" cy="189333"/>
            </a:xfrm>
            <a:custGeom>
              <a:avLst/>
              <a:gdLst>
                <a:gd name="connsiteX0" fmla="*/ 144524 w 151466"/>
                <a:gd name="connsiteY0" fmla="*/ 73840 h 189333"/>
                <a:gd name="connsiteX1" fmla="*/ 144524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8 w 151466"/>
                <a:gd name="connsiteY9" fmla="*/ 76364 h 189333"/>
                <a:gd name="connsiteX10" fmla="*/ 118018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4 w 151466"/>
                <a:gd name="connsiteY15" fmla="*/ 73840 h 189333"/>
                <a:gd name="connsiteX16" fmla="*/ 116755 w 151466"/>
                <a:gd name="connsiteY16" fmla="*/ 97822 h 189333"/>
                <a:gd name="connsiteX17" fmla="*/ 73840 w 151466"/>
                <a:gd name="connsiteY17" fmla="*/ 102871 h 189333"/>
                <a:gd name="connsiteX18" fmla="*/ 37235 w 151466"/>
                <a:gd name="connsiteY18" fmla="*/ 130640 h 189333"/>
                <a:gd name="connsiteX19" fmla="*/ 70053 w 151466"/>
                <a:gd name="connsiteY19" fmla="*/ 158409 h 189333"/>
                <a:gd name="connsiteX20" fmla="*/ 102871 w 151466"/>
                <a:gd name="connsiteY20" fmla="*/ 145786 h 189333"/>
                <a:gd name="connsiteX21" fmla="*/ 115493 w 151466"/>
                <a:gd name="connsiteY21" fmla="*/ 107920 h 189333"/>
                <a:gd name="connsiteX22" fmla="*/ 115493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4" y="73840"/>
                  </a:moveTo>
                  <a:lnTo>
                    <a:pt x="144524" y="135689"/>
                  </a:lnTo>
                  <a:cubicBezTo>
                    <a:pt x="144524" y="153360"/>
                    <a:pt x="145786" y="167244"/>
                    <a:pt x="148311" y="177342"/>
                  </a:cubicBezTo>
                  <a:lnTo>
                    <a:pt x="123067" y="177342"/>
                  </a:lnTo>
                  <a:cubicBezTo>
                    <a:pt x="121804" y="169769"/>
                    <a:pt x="120542" y="160933"/>
                    <a:pt x="120542" y="153360"/>
                  </a:cubicBezTo>
                  <a:lnTo>
                    <a:pt x="119280" y="153360"/>
                  </a:lnTo>
                  <a:cubicBezTo>
                    <a:pt x="107920" y="171031"/>
                    <a:pt x="88986" y="179866"/>
                    <a:pt x="63742" y="179866"/>
                  </a:cubicBezTo>
                  <a:cubicBezTo>
                    <a:pt x="29662" y="179866"/>
                    <a:pt x="9467" y="159671"/>
                    <a:pt x="9467" y="131902"/>
                  </a:cubicBezTo>
                  <a:cubicBezTo>
                    <a:pt x="9467" y="105395"/>
                    <a:pt x="24613" y="87724"/>
                    <a:pt x="71315" y="81413"/>
                  </a:cubicBezTo>
                  <a:cubicBezTo>
                    <a:pt x="85200" y="78889"/>
                    <a:pt x="105396" y="76364"/>
                    <a:pt x="118018" y="76364"/>
                  </a:cubicBezTo>
                  <a:lnTo>
                    <a:pt x="118018" y="70053"/>
                  </a:lnTo>
                  <a:cubicBezTo>
                    <a:pt x="118018"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4" y="30924"/>
                    <a:pt x="144524" y="73840"/>
                  </a:cubicBezTo>
                  <a:close/>
                  <a:moveTo>
                    <a:pt x="116755" y="97822"/>
                  </a:moveTo>
                  <a:cubicBezTo>
                    <a:pt x="104133" y="99084"/>
                    <a:pt x="86462" y="100346"/>
                    <a:pt x="73840" y="102871"/>
                  </a:cubicBezTo>
                  <a:cubicBezTo>
                    <a:pt x="46071" y="106658"/>
                    <a:pt x="37235" y="115493"/>
                    <a:pt x="37235" y="130640"/>
                  </a:cubicBezTo>
                  <a:cubicBezTo>
                    <a:pt x="37235" y="147049"/>
                    <a:pt x="49858" y="158409"/>
                    <a:pt x="70053" y="158409"/>
                  </a:cubicBezTo>
                  <a:cubicBezTo>
                    <a:pt x="82675" y="158409"/>
                    <a:pt x="95298" y="153360"/>
                    <a:pt x="102871" y="145786"/>
                  </a:cubicBezTo>
                  <a:cubicBezTo>
                    <a:pt x="112969" y="135689"/>
                    <a:pt x="115493" y="126853"/>
                    <a:pt x="115493" y="107920"/>
                  </a:cubicBezTo>
                  <a:lnTo>
                    <a:pt x="115493" y="97822"/>
                  </a:lnTo>
                  <a:close/>
                </a:path>
              </a:pathLst>
            </a:custGeom>
            <a:solidFill>
              <a:srgbClr val="A8AAAD"/>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092B1BE-19E1-45AF-A4D0-9808EDDECE2A}"/>
                </a:ext>
              </a:extLst>
            </p:cNvPr>
            <p:cNvSpPr/>
            <p:nvPr/>
          </p:nvSpPr>
          <p:spPr>
            <a:xfrm>
              <a:off x="6489110" y="1783202"/>
              <a:ext cx="164089" cy="239822"/>
            </a:xfrm>
            <a:custGeom>
              <a:avLst/>
              <a:gdLst>
                <a:gd name="connsiteX0" fmla="*/ 126853 w 164088"/>
                <a:gd name="connsiteY0" fmla="*/ 39760 h 239821"/>
                <a:gd name="connsiteX1" fmla="*/ 126853 w 164088"/>
                <a:gd name="connsiteY1" fmla="*/ 39760 h 239821"/>
                <a:gd name="connsiteX2" fmla="*/ 128115 w 164088"/>
                <a:gd name="connsiteY2" fmla="*/ 15778 h 239821"/>
                <a:gd name="connsiteX3" fmla="*/ 154622 w 164088"/>
                <a:gd name="connsiteY3" fmla="*/ 15778 h 239821"/>
                <a:gd name="connsiteX4" fmla="*/ 154622 w 164088"/>
                <a:gd name="connsiteY4" fmla="*/ 167244 h 239821"/>
                <a:gd name="connsiteX5" fmla="*/ 83938 w 164088"/>
                <a:gd name="connsiteY5" fmla="*/ 237928 h 239821"/>
                <a:gd name="connsiteX6" fmla="*/ 17040 w 164088"/>
                <a:gd name="connsiteY6" fmla="*/ 186177 h 239821"/>
                <a:gd name="connsiteX7" fmla="*/ 44809 w 164088"/>
                <a:gd name="connsiteY7" fmla="*/ 186177 h 239821"/>
                <a:gd name="connsiteX8" fmla="*/ 83938 w 164088"/>
                <a:gd name="connsiteY8" fmla="*/ 215208 h 239821"/>
                <a:gd name="connsiteX9" fmla="*/ 126853 w 164088"/>
                <a:gd name="connsiteY9" fmla="*/ 164720 h 239821"/>
                <a:gd name="connsiteX10" fmla="*/ 126853 w 164088"/>
                <a:gd name="connsiteY10" fmla="*/ 147049 h 239821"/>
                <a:gd name="connsiteX11" fmla="*/ 125591 w 164088"/>
                <a:gd name="connsiteY11" fmla="*/ 147049 h 239821"/>
                <a:gd name="connsiteX12" fmla="*/ 77627 w 164088"/>
                <a:gd name="connsiteY12" fmla="*/ 173555 h 239821"/>
                <a:gd name="connsiteX13" fmla="*/ 9467 w 164088"/>
                <a:gd name="connsiteY13" fmla="*/ 91511 h 239821"/>
                <a:gd name="connsiteX14" fmla="*/ 77627 w 164088"/>
                <a:gd name="connsiteY14" fmla="*/ 9467 h 239821"/>
                <a:gd name="connsiteX15" fmla="*/ 126853 w 164088"/>
                <a:gd name="connsiteY15" fmla="*/ 39760 h 239821"/>
                <a:gd name="connsiteX16" fmla="*/ 39760 w 164088"/>
                <a:gd name="connsiteY16" fmla="*/ 94035 h 239821"/>
                <a:gd name="connsiteX17" fmla="*/ 83938 w 164088"/>
                <a:gd name="connsiteY17" fmla="*/ 152097 h 239821"/>
                <a:gd name="connsiteX18" fmla="*/ 129378 w 164088"/>
                <a:gd name="connsiteY18" fmla="*/ 94035 h 239821"/>
                <a:gd name="connsiteX19" fmla="*/ 83938 w 164088"/>
                <a:gd name="connsiteY19" fmla="*/ 34711 h 239821"/>
                <a:gd name="connsiteX20" fmla="*/ 39760 w 164088"/>
                <a:gd name="connsiteY20" fmla="*/ 94035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4088" h="239821">
                  <a:moveTo>
                    <a:pt x="126853" y="39760"/>
                  </a:moveTo>
                  <a:lnTo>
                    <a:pt x="126853" y="39760"/>
                  </a:lnTo>
                  <a:lnTo>
                    <a:pt x="128115" y="15778"/>
                  </a:lnTo>
                  <a:lnTo>
                    <a:pt x="154622" y="15778"/>
                  </a:lnTo>
                  <a:lnTo>
                    <a:pt x="154622" y="167244"/>
                  </a:lnTo>
                  <a:cubicBezTo>
                    <a:pt x="154622" y="215208"/>
                    <a:pt x="129378" y="237928"/>
                    <a:pt x="83938" y="237928"/>
                  </a:cubicBezTo>
                  <a:cubicBezTo>
                    <a:pt x="42284" y="237928"/>
                    <a:pt x="18302" y="218995"/>
                    <a:pt x="17040" y="186177"/>
                  </a:cubicBezTo>
                  <a:lnTo>
                    <a:pt x="44809" y="186177"/>
                  </a:lnTo>
                  <a:cubicBezTo>
                    <a:pt x="46071" y="205111"/>
                    <a:pt x="59956" y="215208"/>
                    <a:pt x="83938" y="215208"/>
                  </a:cubicBezTo>
                  <a:cubicBezTo>
                    <a:pt x="112969" y="215208"/>
                    <a:pt x="126853" y="200062"/>
                    <a:pt x="126853" y="164720"/>
                  </a:cubicBezTo>
                  <a:lnTo>
                    <a:pt x="126853" y="147049"/>
                  </a:lnTo>
                  <a:lnTo>
                    <a:pt x="125591" y="147049"/>
                  </a:lnTo>
                  <a:cubicBezTo>
                    <a:pt x="114231" y="164720"/>
                    <a:pt x="97822" y="173555"/>
                    <a:pt x="77627" y="173555"/>
                  </a:cubicBezTo>
                  <a:cubicBezTo>
                    <a:pt x="35973" y="173555"/>
                    <a:pt x="9467" y="140738"/>
                    <a:pt x="9467" y="91511"/>
                  </a:cubicBezTo>
                  <a:cubicBezTo>
                    <a:pt x="9467" y="41022"/>
                    <a:pt x="35973" y="9467"/>
                    <a:pt x="77627" y="9467"/>
                  </a:cubicBezTo>
                  <a:cubicBezTo>
                    <a:pt x="99084" y="11991"/>
                    <a:pt x="115493" y="22089"/>
                    <a:pt x="126853" y="39760"/>
                  </a:cubicBezTo>
                  <a:close/>
                  <a:moveTo>
                    <a:pt x="39760" y="94035"/>
                  </a:moveTo>
                  <a:cubicBezTo>
                    <a:pt x="39760" y="129378"/>
                    <a:pt x="57431" y="152097"/>
                    <a:pt x="83938" y="152097"/>
                  </a:cubicBezTo>
                  <a:cubicBezTo>
                    <a:pt x="111707" y="152097"/>
                    <a:pt x="129378" y="129378"/>
                    <a:pt x="129378" y="94035"/>
                  </a:cubicBezTo>
                  <a:cubicBezTo>
                    <a:pt x="129378" y="57431"/>
                    <a:pt x="111707" y="34711"/>
                    <a:pt x="83938" y="34711"/>
                  </a:cubicBezTo>
                  <a:cubicBezTo>
                    <a:pt x="56169" y="35973"/>
                    <a:pt x="39760" y="58693"/>
                    <a:pt x="39760" y="94035"/>
                  </a:cubicBezTo>
                  <a:close/>
                </a:path>
              </a:pathLst>
            </a:custGeom>
            <a:solidFill>
              <a:srgbClr val="A8AAAD"/>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D793414-EAA3-42D3-8610-B44FA060F67D}"/>
                </a:ext>
              </a:extLst>
            </p:cNvPr>
            <p:cNvSpPr/>
            <p:nvPr/>
          </p:nvSpPr>
          <p:spPr>
            <a:xfrm>
              <a:off x="6673394" y="1785726"/>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7 h 189333"/>
                <a:gd name="connsiteX7" fmla="*/ 37235 w 164088"/>
                <a:gd name="connsiteY7" fmla="*/ 100347 h 189333"/>
                <a:gd name="connsiteX8" fmla="*/ 85200 w 164088"/>
                <a:gd name="connsiteY8" fmla="*/ 158409 h 189333"/>
                <a:gd name="connsiteX9" fmla="*/ 126853 w 164088"/>
                <a:gd name="connsiteY9" fmla="*/ 126853 h 189333"/>
                <a:gd name="connsiteX10" fmla="*/ 35973 w 164088"/>
                <a:gd name="connsiteY10" fmla="*/ 78889 h 189333"/>
                <a:gd name="connsiteX11" fmla="*/ 129378 w 164088"/>
                <a:gd name="connsiteY11" fmla="*/ 78889 h 189333"/>
                <a:gd name="connsiteX12" fmla="*/ 82675 w 164088"/>
                <a:gd name="connsiteY12" fmla="*/ 30924 h 189333"/>
                <a:gd name="connsiteX13" fmla="*/ 35973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5" y="154622"/>
                    <a:pt x="125591" y="179866"/>
                    <a:pt x="85200" y="179866"/>
                  </a:cubicBezTo>
                  <a:cubicBezTo>
                    <a:pt x="37235" y="179866"/>
                    <a:pt x="9467" y="145786"/>
                    <a:pt x="9467" y="92773"/>
                  </a:cubicBezTo>
                  <a:cubicBezTo>
                    <a:pt x="9467" y="44809"/>
                    <a:pt x="37235" y="9467"/>
                    <a:pt x="83938" y="9467"/>
                  </a:cubicBezTo>
                  <a:cubicBezTo>
                    <a:pt x="120542" y="9467"/>
                    <a:pt x="145786" y="30924"/>
                    <a:pt x="154622" y="66267"/>
                  </a:cubicBezTo>
                  <a:cubicBezTo>
                    <a:pt x="157146" y="75102"/>
                    <a:pt x="158409" y="86462"/>
                    <a:pt x="158409" y="100347"/>
                  </a:cubicBezTo>
                  <a:lnTo>
                    <a:pt x="37235" y="100347"/>
                  </a:lnTo>
                  <a:cubicBezTo>
                    <a:pt x="38498" y="140738"/>
                    <a:pt x="58693" y="158409"/>
                    <a:pt x="85200" y="158409"/>
                  </a:cubicBezTo>
                  <a:cubicBezTo>
                    <a:pt x="107920" y="158409"/>
                    <a:pt x="123067" y="145786"/>
                    <a:pt x="126853" y="126853"/>
                  </a:cubicBezTo>
                  <a:close/>
                  <a:moveTo>
                    <a:pt x="35973" y="78889"/>
                  </a:moveTo>
                  <a:lnTo>
                    <a:pt x="129378" y="78889"/>
                  </a:lnTo>
                  <a:cubicBezTo>
                    <a:pt x="126853" y="47333"/>
                    <a:pt x="107920" y="30924"/>
                    <a:pt x="82675" y="30924"/>
                  </a:cubicBezTo>
                  <a:cubicBezTo>
                    <a:pt x="57431" y="30924"/>
                    <a:pt x="38498" y="48595"/>
                    <a:pt x="35973" y="78889"/>
                  </a:cubicBezTo>
                  <a:close/>
                </a:path>
              </a:pathLst>
            </a:custGeom>
            <a:solidFill>
              <a:srgbClr val="A8AAA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20A5445-C4D2-4ACC-A1D3-307996406E37}"/>
                </a:ext>
              </a:extLst>
            </p:cNvPr>
            <p:cNvSpPr/>
            <p:nvPr/>
          </p:nvSpPr>
          <p:spPr>
            <a:xfrm>
              <a:off x="6858941" y="1786989"/>
              <a:ext cx="239822" cy="176711"/>
            </a:xfrm>
            <a:custGeom>
              <a:avLst/>
              <a:gdLst>
                <a:gd name="connsiteX0" fmla="*/ 235404 w 239822"/>
                <a:gd name="connsiteY0" fmla="*/ 75102 h 176710"/>
                <a:gd name="connsiteX1" fmla="*/ 235404 w 239822"/>
                <a:gd name="connsiteY1" fmla="*/ 174818 h 176710"/>
                <a:gd name="connsiteX2" fmla="*/ 207636 w 239822"/>
                <a:gd name="connsiteY2" fmla="*/ 174818 h 176710"/>
                <a:gd name="connsiteX3" fmla="*/ 207636 w 239822"/>
                <a:gd name="connsiteY3" fmla="*/ 76364 h 176710"/>
                <a:gd name="connsiteX4" fmla="*/ 174818 w 239822"/>
                <a:gd name="connsiteY4" fmla="*/ 32187 h 176710"/>
                <a:gd name="connsiteX5" fmla="*/ 136951 w 239822"/>
                <a:gd name="connsiteY5" fmla="*/ 82675 h 176710"/>
                <a:gd name="connsiteX6" fmla="*/ 136951 w 239822"/>
                <a:gd name="connsiteY6" fmla="*/ 174818 h 176710"/>
                <a:gd name="connsiteX7" fmla="*/ 109182 w 239822"/>
                <a:gd name="connsiteY7" fmla="*/ 174818 h 176710"/>
                <a:gd name="connsiteX8" fmla="*/ 109182 w 239822"/>
                <a:gd name="connsiteY8" fmla="*/ 72578 h 176710"/>
                <a:gd name="connsiteX9" fmla="*/ 76365 w 239822"/>
                <a:gd name="connsiteY9" fmla="*/ 32187 h 176710"/>
                <a:gd name="connsiteX10" fmla="*/ 37236 w 239822"/>
                <a:gd name="connsiteY10" fmla="*/ 85200 h 176710"/>
                <a:gd name="connsiteX11" fmla="*/ 37236 w 239822"/>
                <a:gd name="connsiteY11" fmla="*/ 174818 h 176710"/>
                <a:gd name="connsiteX12" fmla="*/ 9467 w 239822"/>
                <a:gd name="connsiteY12" fmla="*/ 174818 h 176710"/>
                <a:gd name="connsiteX13" fmla="*/ 9467 w 239822"/>
                <a:gd name="connsiteY13" fmla="*/ 13253 h 176710"/>
                <a:gd name="connsiteX14" fmla="*/ 35973 w 239822"/>
                <a:gd name="connsiteY14" fmla="*/ 13253 h 176710"/>
                <a:gd name="connsiteX15" fmla="*/ 35973 w 239822"/>
                <a:gd name="connsiteY15" fmla="*/ 33449 h 176710"/>
                <a:gd name="connsiteX16" fmla="*/ 37236 w 239822"/>
                <a:gd name="connsiteY16" fmla="*/ 33449 h 176710"/>
                <a:gd name="connsiteX17" fmla="*/ 82676 w 239822"/>
                <a:gd name="connsiteY17" fmla="*/ 9467 h 176710"/>
                <a:gd name="connsiteX18" fmla="*/ 130640 w 239822"/>
                <a:gd name="connsiteY18" fmla="*/ 39760 h 176710"/>
                <a:gd name="connsiteX19" fmla="*/ 182391 w 239822"/>
                <a:gd name="connsiteY19" fmla="*/ 9467 h 176710"/>
                <a:gd name="connsiteX20" fmla="*/ 235404 w 239822"/>
                <a:gd name="connsiteY20" fmla="*/ 75102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822" h="176710">
                  <a:moveTo>
                    <a:pt x="235404" y="75102"/>
                  </a:moveTo>
                  <a:lnTo>
                    <a:pt x="235404" y="174818"/>
                  </a:lnTo>
                  <a:lnTo>
                    <a:pt x="207636" y="174818"/>
                  </a:lnTo>
                  <a:lnTo>
                    <a:pt x="207636" y="76364"/>
                  </a:lnTo>
                  <a:cubicBezTo>
                    <a:pt x="207636" y="43547"/>
                    <a:pt x="195013" y="32187"/>
                    <a:pt x="174818" y="32187"/>
                  </a:cubicBezTo>
                  <a:cubicBezTo>
                    <a:pt x="150836" y="32187"/>
                    <a:pt x="136951" y="52382"/>
                    <a:pt x="136951" y="82675"/>
                  </a:cubicBezTo>
                  <a:lnTo>
                    <a:pt x="136951" y="174818"/>
                  </a:lnTo>
                  <a:lnTo>
                    <a:pt x="109182" y="174818"/>
                  </a:lnTo>
                  <a:lnTo>
                    <a:pt x="109182" y="72578"/>
                  </a:lnTo>
                  <a:cubicBezTo>
                    <a:pt x="109182" y="47333"/>
                    <a:pt x="96560" y="32187"/>
                    <a:pt x="76365" y="32187"/>
                  </a:cubicBezTo>
                  <a:cubicBezTo>
                    <a:pt x="52382" y="32187"/>
                    <a:pt x="37236" y="52382"/>
                    <a:pt x="37236" y="85200"/>
                  </a:cubicBezTo>
                  <a:lnTo>
                    <a:pt x="37236" y="174818"/>
                  </a:lnTo>
                  <a:lnTo>
                    <a:pt x="9467" y="174818"/>
                  </a:lnTo>
                  <a:lnTo>
                    <a:pt x="9467" y="13253"/>
                  </a:lnTo>
                  <a:lnTo>
                    <a:pt x="35973" y="13253"/>
                  </a:lnTo>
                  <a:lnTo>
                    <a:pt x="35973" y="33449"/>
                  </a:lnTo>
                  <a:lnTo>
                    <a:pt x="37236" y="33449"/>
                  </a:lnTo>
                  <a:cubicBezTo>
                    <a:pt x="48596" y="18302"/>
                    <a:pt x="63742" y="9467"/>
                    <a:pt x="82676" y="9467"/>
                  </a:cubicBezTo>
                  <a:cubicBezTo>
                    <a:pt x="105396" y="9467"/>
                    <a:pt x="121804" y="19564"/>
                    <a:pt x="130640" y="39760"/>
                  </a:cubicBezTo>
                  <a:cubicBezTo>
                    <a:pt x="142000" y="20827"/>
                    <a:pt x="158409" y="9467"/>
                    <a:pt x="182391" y="9467"/>
                  </a:cubicBezTo>
                  <a:cubicBezTo>
                    <a:pt x="215209" y="9467"/>
                    <a:pt x="235404" y="30924"/>
                    <a:pt x="235404" y="75102"/>
                  </a:cubicBezTo>
                  <a:close/>
                </a:path>
              </a:pathLst>
            </a:custGeom>
            <a:solidFill>
              <a:srgbClr val="A8AAAD"/>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BCC3689-4E77-4E0D-8A76-6D80F7242F19}"/>
                </a:ext>
              </a:extLst>
            </p:cNvPr>
            <p:cNvSpPr/>
            <p:nvPr/>
          </p:nvSpPr>
          <p:spPr>
            <a:xfrm>
              <a:off x="7122745" y="1785726"/>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7 h 189333"/>
                <a:gd name="connsiteX7" fmla="*/ 37236 w 164088"/>
                <a:gd name="connsiteY7" fmla="*/ 100347 h 189333"/>
                <a:gd name="connsiteX8" fmla="*/ 85200 w 164088"/>
                <a:gd name="connsiteY8" fmla="*/ 158409 h 189333"/>
                <a:gd name="connsiteX9" fmla="*/ 126853 w 164088"/>
                <a:gd name="connsiteY9" fmla="*/ 126853 h 189333"/>
                <a:gd name="connsiteX10" fmla="*/ 35973 w 164088"/>
                <a:gd name="connsiteY10" fmla="*/ 78889 h 189333"/>
                <a:gd name="connsiteX11" fmla="*/ 129378 w 164088"/>
                <a:gd name="connsiteY11" fmla="*/ 78889 h 189333"/>
                <a:gd name="connsiteX12" fmla="*/ 82676 w 164088"/>
                <a:gd name="connsiteY12" fmla="*/ 30924 h 189333"/>
                <a:gd name="connsiteX13" fmla="*/ 35973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6" y="154622"/>
                    <a:pt x="125591" y="179866"/>
                    <a:pt x="85200" y="179866"/>
                  </a:cubicBezTo>
                  <a:cubicBezTo>
                    <a:pt x="37236" y="179866"/>
                    <a:pt x="9467" y="145786"/>
                    <a:pt x="9467" y="92773"/>
                  </a:cubicBezTo>
                  <a:cubicBezTo>
                    <a:pt x="9467" y="44809"/>
                    <a:pt x="37236" y="9467"/>
                    <a:pt x="83938" y="9467"/>
                  </a:cubicBezTo>
                  <a:cubicBezTo>
                    <a:pt x="120542" y="9467"/>
                    <a:pt x="145787" y="30924"/>
                    <a:pt x="154622" y="66267"/>
                  </a:cubicBezTo>
                  <a:cubicBezTo>
                    <a:pt x="157147" y="75102"/>
                    <a:pt x="158409" y="86462"/>
                    <a:pt x="158409" y="100347"/>
                  </a:cubicBezTo>
                  <a:lnTo>
                    <a:pt x="37236" y="100347"/>
                  </a:lnTo>
                  <a:cubicBezTo>
                    <a:pt x="38498" y="140738"/>
                    <a:pt x="58694" y="158409"/>
                    <a:pt x="85200" y="158409"/>
                  </a:cubicBezTo>
                  <a:cubicBezTo>
                    <a:pt x="107920" y="158409"/>
                    <a:pt x="123067" y="145786"/>
                    <a:pt x="126853" y="126853"/>
                  </a:cubicBezTo>
                  <a:close/>
                  <a:moveTo>
                    <a:pt x="35973" y="78889"/>
                  </a:moveTo>
                  <a:lnTo>
                    <a:pt x="129378" y="78889"/>
                  </a:lnTo>
                  <a:cubicBezTo>
                    <a:pt x="126853" y="47333"/>
                    <a:pt x="107920" y="30924"/>
                    <a:pt x="82676" y="30924"/>
                  </a:cubicBezTo>
                  <a:cubicBezTo>
                    <a:pt x="57431" y="30924"/>
                    <a:pt x="39760" y="48595"/>
                    <a:pt x="35973" y="78889"/>
                  </a:cubicBezTo>
                  <a:close/>
                </a:path>
              </a:pathLst>
            </a:custGeom>
            <a:solidFill>
              <a:srgbClr val="A8AAAD"/>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E1E45B5-5E8C-4CD0-9185-EAE28F84CE8D}"/>
                </a:ext>
              </a:extLst>
            </p:cNvPr>
            <p:cNvSpPr/>
            <p:nvPr/>
          </p:nvSpPr>
          <p:spPr>
            <a:xfrm>
              <a:off x="7309554" y="1786989"/>
              <a:ext cx="151467" cy="176711"/>
            </a:xfrm>
            <a:custGeom>
              <a:avLst/>
              <a:gdLst>
                <a:gd name="connsiteX0" fmla="*/ 143262 w 151466"/>
                <a:gd name="connsiteY0" fmla="*/ 76364 h 176710"/>
                <a:gd name="connsiteX1" fmla="*/ 143262 w 151466"/>
                <a:gd name="connsiteY1" fmla="*/ 174818 h 176710"/>
                <a:gd name="connsiteX2" fmla="*/ 115493 w 151466"/>
                <a:gd name="connsiteY2" fmla="*/ 174818 h 176710"/>
                <a:gd name="connsiteX3" fmla="*/ 115493 w 151466"/>
                <a:gd name="connsiteY3" fmla="*/ 78889 h 176710"/>
                <a:gd name="connsiteX4" fmla="*/ 78889 w 151466"/>
                <a:gd name="connsiteY4" fmla="*/ 33449 h 176710"/>
                <a:gd name="connsiteX5" fmla="*/ 37235 w 151466"/>
                <a:gd name="connsiteY5" fmla="*/ 82675 h 176710"/>
                <a:gd name="connsiteX6" fmla="*/ 37235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5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3" y="174818"/>
                  </a:lnTo>
                  <a:lnTo>
                    <a:pt x="115493" y="78889"/>
                  </a:lnTo>
                  <a:cubicBezTo>
                    <a:pt x="115493" y="44809"/>
                    <a:pt x="101609" y="33449"/>
                    <a:pt x="78889" y="33449"/>
                  </a:cubicBezTo>
                  <a:cubicBezTo>
                    <a:pt x="56169" y="33449"/>
                    <a:pt x="37235" y="51120"/>
                    <a:pt x="37235" y="82675"/>
                  </a:cubicBezTo>
                  <a:lnTo>
                    <a:pt x="37235" y="174818"/>
                  </a:lnTo>
                  <a:lnTo>
                    <a:pt x="9467" y="174818"/>
                  </a:lnTo>
                  <a:lnTo>
                    <a:pt x="9467" y="13253"/>
                  </a:lnTo>
                  <a:lnTo>
                    <a:pt x="35973" y="13253"/>
                  </a:lnTo>
                  <a:lnTo>
                    <a:pt x="35973" y="34711"/>
                  </a:lnTo>
                  <a:lnTo>
                    <a:pt x="37235" y="34711"/>
                  </a:lnTo>
                  <a:cubicBezTo>
                    <a:pt x="47333" y="19564"/>
                    <a:pt x="65004" y="9467"/>
                    <a:pt x="86462" y="9467"/>
                  </a:cubicBezTo>
                  <a:cubicBezTo>
                    <a:pt x="121804"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9DFFA0E-B283-437E-963C-84B98DA45375}"/>
                </a:ext>
              </a:extLst>
            </p:cNvPr>
            <p:cNvSpPr/>
            <p:nvPr/>
          </p:nvSpPr>
          <p:spPr>
            <a:xfrm>
              <a:off x="7467332" y="1751647"/>
              <a:ext cx="100978" cy="214577"/>
            </a:xfrm>
            <a:custGeom>
              <a:avLst/>
              <a:gdLst>
                <a:gd name="connsiteX0" fmla="*/ 99084 w 100977"/>
                <a:gd name="connsiteY0" fmla="*/ 186177 h 214577"/>
                <a:gd name="connsiteX1" fmla="*/ 99084 w 100977"/>
                <a:gd name="connsiteY1" fmla="*/ 208897 h 214577"/>
                <a:gd name="connsiteX2" fmla="*/ 81413 w 100977"/>
                <a:gd name="connsiteY2" fmla="*/ 211422 h 214577"/>
                <a:gd name="connsiteX3" fmla="*/ 37235 w 100977"/>
                <a:gd name="connsiteY3" fmla="*/ 164720 h 214577"/>
                <a:gd name="connsiteX4" fmla="*/ 37235 w 100977"/>
                <a:gd name="connsiteY4" fmla="*/ 70053 h 214577"/>
                <a:gd name="connsiteX5" fmla="*/ 9467 w 100977"/>
                <a:gd name="connsiteY5" fmla="*/ 70053 h 214577"/>
                <a:gd name="connsiteX6" fmla="*/ 9467 w 100977"/>
                <a:gd name="connsiteY6" fmla="*/ 48595 h 214577"/>
                <a:gd name="connsiteX7" fmla="*/ 37235 w 100977"/>
                <a:gd name="connsiteY7" fmla="*/ 48595 h 214577"/>
                <a:gd name="connsiteX8" fmla="*/ 37235 w 100977"/>
                <a:gd name="connsiteY8" fmla="*/ 9467 h 214577"/>
                <a:gd name="connsiteX9" fmla="*/ 65004 w 100977"/>
                <a:gd name="connsiteY9" fmla="*/ 9467 h 214577"/>
                <a:gd name="connsiteX10" fmla="*/ 65004 w 100977"/>
                <a:gd name="connsiteY10" fmla="*/ 48595 h 214577"/>
                <a:gd name="connsiteX11" fmla="*/ 96560 w 100977"/>
                <a:gd name="connsiteY11" fmla="*/ 48595 h 214577"/>
                <a:gd name="connsiteX12" fmla="*/ 96560 w 100977"/>
                <a:gd name="connsiteY12" fmla="*/ 71315 h 214577"/>
                <a:gd name="connsiteX13" fmla="*/ 65004 w 100977"/>
                <a:gd name="connsiteY13" fmla="*/ 71315 h 214577"/>
                <a:gd name="connsiteX14" fmla="*/ 65004 w 100977"/>
                <a:gd name="connsiteY14" fmla="*/ 162195 h 214577"/>
                <a:gd name="connsiteX15" fmla="*/ 87724 w 100977"/>
                <a:gd name="connsiteY15" fmla="*/ 188702 h 214577"/>
                <a:gd name="connsiteX16" fmla="*/ 99084 w 100977"/>
                <a:gd name="connsiteY16" fmla="*/ 186177 h 21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977" h="214577">
                  <a:moveTo>
                    <a:pt x="99084" y="186177"/>
                  </a:moveTo>
                  <a:lnTo>
                    <a:pt x="99084" y="208897"/>
                  </a:lnTo>
                  <a:cubicBezTo>
                    <a:pt x="94035" y="210160"/>
                    <a:pt x="86462" y="211422"/>
                    <a:pt x="81413" y="211422"/>
                  </a:cubicBezTo>
                  <a:cubicBezTo>
                    <a:pt x="51120" y="211422"/>
                    <a:pt x="37235" y="198800"/>
                    <a:pt x="37235" y="164720"/>
                  </a:cubicBezTo>
                  <a:lnTo>
                    <a:pt x="37235" y="70053"/>
                  </a:lnTo>
                  <a:lnTo>
                    <a:pt x="9467" y="70053"/>
                  </a:lnTo>
                  <a:lnTo>
                    <a:pt x="9467" y="48595"/>
                  </a:lnTo>
                  <a:lnTo>
                    <a:pt x="37235" y="48595"/>
                  </a:lnTo>
                  <a:lnTo>
                    <a:pt x="37235" y="9467"/>
                  </a:lnTo>
                  <a:lnTo>
                    <a:pt x="65004" y="9467"/>
                  </a:lnTo>
                  <a:lnTo>
                    <a:pt x="65004" y="48595"/>
                  </a:lnTo>
                  <a:lnTo>
                    <a:pt x="96560" y="48595"/>
                  </a:lnTo>
                  <a:lnTo>
                    <a:pt x="96560" y="71315"/>
                  </a:lnTo>
                  <a:lnTo>
                    <a:pt x="65004" y="71315"/>
                  </a:lnTo>
                  <a:lnTo>
                    <a:pt x="65004" y="162195"/>
                  </a:lnTo>
                  <a:cubicBezTo>
                    <a:pt x="65004" y="181129"/>
                    <a:pt x="71315" y="188702"/>
                    <a:pt x="87724" y="188702"/>
                  </a:cubicBezTo>
                  <a:cubicBezTo>
                    <a:pt x="91511" y="187440"/>
                    <a:pt x="95298" y="187440"/>
                    <a:pt x="99084" y="186177"/>
                  </a:cubicBezTo>
                  <a:close/>
                </a:path>
              </a:pathLst>
            </a:custGeom>
            <a:solidFill>
              <a:srgbClr val="A8AAAD"/>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F5CB65B-7B34-4213-BD9C-B9B4136C08A5}"/>
                </a:ext>
              </a:extLst>
            </p:cNvPr>
            <p:cNvSpPr/>
            <p:nvPr/>
          </p:nvSpPr>
          <p:spPr>
            <a:xfrm>
              <a:off x="7652878" y="1721353"/>
              <a:ext cx="201955" cy="252444"/>
            </a:xfrm>
            <a:custGeom>
              <a:avLst/>
              <a:gdLst>
                <a:gd name="connsiteX0" fmla="*/ 197538 w 201955"/>
                <a:gd name="connsiteY0" fmla="*/ 90249 h 252444"/>
                <a:gd name="connsiteX1" fmla="*/ 167244 w 201955"/>
                <a:gd name="connsiteY1" fmla="*/ 90249 h 252444"/>
                <a:gd name="connsiteX2" fmla="*/ 107920 w 201955"/>
                <a:gd name="connsiteY2" fmla="*/ 35973 h 252444"/>
                <a:gd name="connsiteX3" fmla="*/ 39760 w 201955"/>
                <a:gd name="connsiteY3" fmla="*/ 126853 h 252444"/>
                <a:gd name="connsiteX4" fmla="*/ 107920 w 201955"/>
                <a:gd name="connsiteY4" fmla="*/ 217733 h 252444"/>
                <a:gd name="connsiteX5" fmla="*/ 169769 w 201955"/>
                <a:gd name="connsiteY5" fmla="*/ 162195 h 252444"/>
                <a:gd name="connsiteX6" fmla="*/ 200062 w 201955"/>
                <a:gd name="connsiteY6" fmla="*/ 162195 h 252444"/>
                <a:gd name="connsiteX7" fmla="*/ 107920 w 201955"/>
                <a:gd name="connsiteY7" fmla="*/ 244240 h 252444"/>
                <a:gd name="connsiteX8" fmla="*/ 9467 w 201955"/>
                <a:gd name="connsiteY8" fmla="*/ 126853 h 252444"/>
                <a:gd name="connsiteX9" fmla="*/ 109182 w 201955"/>
                <a:gd name="connsiteY9" fmla="*/ 9467 h 252444"/>
                <a:gd name="connsiteX10" fmla="*/ 197538 w 201955"/>
                <a:gd name="connsiteY10" fmla="*/ 90249 h 2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55" h="252444">
                  <a:moveTo>
                    <a:pt x="197538" y="90249"/>
                  </a:moveTo>
                  <a:lnTo>
                    <a:pt x="167244" y="90249"/>
                  </a:lnTo>
                  <a:cubicBezTo>
                    <a:pt x="164720" y="57431"/>
                    <a:pt x="140738" y="35973"/>
                    <a:pt x="107920" y="35973"/>
                  </a:cubicBezTo>
                  <a:cubicBezTo>
                    <a:pt x="65005" y="35973"/>
                    <a:pt x="39760" y="70053"/>
                    <a:pt x="39760" y="126853"/>
                  </a:cubicBezTo>
                  <a:cubicBezTo>
                    <a:pt x="39760" y="183653"/>
                    <a:pt x="65005" y="217733"/>
                    <a:pt x="107920" y="217733"/>
                  </a:cubicBezTo>
                  <a:cubicBezTo>
                    <a:pt x="142000" y="217733"/>
                    <a:pt x="164720" y="196275"/>
                    <a:pt x="169769" y="162195"/>
                  </a:cubicBezTo>
                  <a:lnTo>
                    <a:pt x="200062" y="162195"/>
                  </a:lnTo>
                  <a:cubicBezTo>
                    <a:pt x="195013" y="212684"/>
                    <a:pt x="160933" y="244240"/>
                    <a:pt x="107920" y="244240"/>
                  </a:cubicBezTo>
                  <a:cubicBezTo>
                    <a:pt x="47333" y="244240"/>
                    <a:pt x="9467" y="200062"/>
                    <a:pt x="9467" y="126853"/>
                  </a:cubicBezTo>
                  <a:cubicBezTo>
                    <a:pt x="9467" y="53644"/>
                    <a:pt x="47333" y="9467"/>
                    <a:pt x="109182" y="9467"/>
                  </a:cubicBezTo>
                  <a:cubicBezTo>
                    <a:pt x="162196" y="9467"/>
                    <a:pt x="195013" y="43547"/>
                    <a:pt x="197538" y="90249"/>
                  </a:cubicBezTo>
                  <a:close/>
                </a:path>
              </a:pathLst>
            </a:custGeom>
            <a:solidFill>
              <a:srgbClr val="A8AAAD"/>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F3A8159-B24B-4503-B307-34E9083080DA}"/>
                </a:ext>
              </a:extLst>
            </p:cNvPr>
            <p:cNvSpPr/>
            <p:nvPr/>
          </p:nvSpPr>
          <p:spPr>
            <a:xfrm>
              <a:off x="7869980" y="1785726"/>
              <a:ext cx="164089" cy="189333"/>
            </a:xfrm>
            <a:custGeom>
              <a:avLst/>
              <a:gdLst>
                <a:gd name="connsiteX0" fmla="*/ 163458 w 164088"/>
                <a:gd name="connsiteY0" fmla="*/ 95298 h 189333"/>
                <a:gd name="connsiteX1" fmla="*/ 86462 w 164088"/>
                <a:gd name="connsiteY1" fmla="*/ 181129 h 189333"/>
                <a:gd name="connsiteX2" fmla="*/ 9467 w 164088"/>
                <a:gd name="connsiteY2" fmla="*/ 95298 h 189333"/>
                <a:gd name="connsiteX3" fmla="*/ 86462 w 164088"/>
                <a:gd name="connsiteY3" fmla="*/ 9467 h 189333"/>
                <a:gd name="connsiteX4" fmla="*/ 163458 w 164088"/>
                <a:gd name="connsiteY4" fmla="*/ 95298 h 189333"/>
                <a:gd name="connsiteX5" fmla="*/ 39760 w 164088"/>
                <a:gd name="connsiteY5" fmla="*/ 95298 h 189333"/>
                <a:gd name="connsiteX6" fmla="*/ 87725 w 164088"/>
                <a:gd name="connsiteY6" fmla="*/ 157146 h 189333"/>
                <a:gd name="connsiteX7" fmla="*/ 135689 w 164088"/>
                <a:gd name="connsiteY7" fmla="*/ 95298 h 189333"/>
                <a:gd name="connsiteX8" fmla="*/ 87725 w 164088"/>
                <a:gd name="connsiteY8" fmla="*/ 33449 h 189333"/>
                <a:gd name="connsiteX9" fmla="*/ 39760 w 164088"/>
                <a:gd name="connsiteY9" fmla="*/ 95298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88" h="189333">
                  <a:moveTo>
                    <a:pt x="163458" y="95298"/>
                  </a:moveTo>
                  <a:cubicBezTo>
                    <a:pt x="163458" y="148311"/>
                    <a:pt x="134427" y="181129"/>
                    <a:pt x="86462" y="181129"/>
                  </a:cubicBezTo>
                  <a:cubicBezTo>
                    <a:pt x="38498" y="181129"/>
                    <a:pt x="9467" y="148311"/>
                    <a:pt x="9467" y="95298"/>
                  </a:cubicBezTo>
                  <a:cubicBezTo>
                    <a:pt x="9467" y="42284"/>
                    <a:pt x="38498" y="9467"/>
                    <a:pt x="86462" y="9467"/>
                  </a:cubicBezTo>
                  <a:cubicBezTo>
                    <a:pt x="134427" y="9467"/>
                    <a:pt x="163458" y="42284"/>
                    <a:pt x="163458" y="95298"/>
                  </a:cubicBezTo>
                  <a:close/>
                  <a:moveTo>
                    <a:pt x="39760" y="95298"/>
                  </a:moveTo>
                  <a:cubicBezTo>
                    <a:pt x="39760" y="134426"/>
                    <a:pt x="57431" y="157146"/>
                    <a:pt x="87725" y="157146"/>
                  </a:cubicBezTo>
                  <a:cubicBezTo>
                    <a:pt x="116755" y="157146"/>
                    <a:pt x="135689" y="133164"/>
                    <a:pt x="135689" y="95298"/>
                  </a:cubicBezTo>
                  <a:cubicBezTo>
                    <a:pt x="135689" y="57431"/>
                    <a:pt x="118018" y="33449"/>
                    <a:pt x="87725" y="33449"/>
                  </a:cubicBezTo>
                  <a:cubicBezTo>
                    <a:pt x="57431" y="32187"/>
                    <a:pt x="39760" y="56169"/>
                    <a:pt x="39760" y="95298"/>
                  </a:cubicBezTo>
                  <a:close/>
                </a:path>
              </a:pathLst>
            </a:custGeom>
            <a:solidFill>
              <a:srgbClr val="A8AAAD"/>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629B9F4-89A4-4821-9030-57025EBBE9D8}"/>
                </a:ext>
              </a:extLst>
            </p:cNvPr>
            <p:cNvSpPr/>
            <p:nvPr/>
          </p:nvSpPr>
          <p:spPr>
            <a:xfrm>
              <a:off x="8064362" y="1786989"/>
              <a:ext cx="239822" cy="176711"/>
            </a:xfrm>
            <a:custGeom>
              <a:avLst/>
              <a:gdLst>
                <a:gd name="connsiteX0" fmla="*/ 234142 w 239822"/>
                <a:gd name="connsiteY0" fmla="*/ 75102 h 176710"/>
                <a:gd name="connsiteX1" fmla="*/ 234142 w 239822"/>
                <a:gd name="connsiteY1" fmla="*/ 174818 h 176710"/>
                <a:gd name="connsiteX2" fmla="*/ 206373 w 239822"/>
                <a:gd name="connsiteY2" fmla="*/ 174818 h 176710"/>
                <a:gd name="connsiteX3" fmla="*/ 206373 w 239822"/>
                <a:gd name="connsiteY3" fmla="*/ 76364 h 176710"/>
                <a:gd name="connsiteX4" fmla="*/ 173555 w 239822"/>
                <a:gd name="connsiteY4" fmla="*/ 32187 h 176710"/>
                <a:gd name="connsiteX5" fmla="*/ 135689 w 239822"/>
                <a:gd name="connsiteY5" fmla="*/ 82675 h 176710"/>
                <a:gd name="connsiteX6" fmla="*/ 135689 w 239822"/>
                <a:gd name="connsiteY6" fmla="*/ 174818 h 176710"/>
                <a:gd name="connsiteX7" fmla="*/ 107920 w 239822"/>
                <a:gd name="connsiteY7" fmla="*/ 174818 h 176710"/>
                <a:gd name="connsiteX8" fmla="*/ 107920 w 239822"/>
                <a:gd name="connsiteY8" fmla="*/ 72578 h 176710"/>
                <a:gd name="connsiteX9" fmla="*/ 75102 w 239822"/>
                <a:gd name="connsiteY9" fmla="*/ 32187 h 176710"/>
                <a:gd name="connsiteX10" fmla="*/ 37236 w 239822"/>
                <a:gd name="connsiteY10" fmla="*/ 85200 h 176710"/>
                <a:gd name="connsiteX11" fmla="*/ 37236 w 239822"/>
                <a:gd name="connsiteY11" fmla="*/ 174818 h 176710"/>
                <a:gd name="connsiteX12" fmla="*/ 9467 w 239822"/>
                <a:gd name="connsiteY12" fmla="*/ 174818 h 176710"/>
                <a:gd name="connsiteX13" fmla="*/ 9467 w 239822"/>
                <a:gd name="connsiteY13" fmla="*/ 13253 h 176710"/>
                <a:gd name="connsiteX14" fmla="*/ 35973 w 239822"/>
                <a:gd name="connsiteY14" fmla="*/ 13253 h 176710"/>
                <a:gd name="connsiteX15" fmla="*/ 35973 w 239822"/>
                <a:gd name="connsiteY15" fmla="*/ 33449 h 176710"/>
                <a:gd name="connsiteX16" fmla="*/ 37236 w 239822"/>
                <a:gd name="connsiteY16" fmla="*/ 33449 h 176710"/>
                <a:gd name="connsiteX17" fmla="*/ 82676 w 239822"/>
                <a:gd name="connsiteY17" fmla="*/ 9467 h 176710"/>
                <a:gd name="connsiteX18" fmla="*/ 130640 w 239822"/>
                <a:gd name="connsiteY18" fmla="*/ 39760 h 176710"/>
                <a:gd name="connsiteX19" fmla="*/ 182391 w 239822"/>
                <a:gd name="connsiteY19" fmla="*/ 9467 h 176710"/>
                <a:gd name="connsiteX20" fmla="*/ 234142 w 239822"/>
                <a:gd name="connsiteY20" fmla="*/ 75102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822" h="176710">
                  <a:moveTo>
                    <a:pt x="234142" y="75102"/>
                  </a:moveTo>
                  <a:lnTo>
                    <a:pt x="234142" y="174818"/>
                  </a:lnTo>
                  <a:lnTo>
                    <a:pt x="206373" y="174818"/>
                  </a:lnTo>
                  <a:lnTo>
                    <a:pt x="206373" y="76364"/>
                  </a:lnTo>
                  <a:cubicBezTo>
                    <a:pt x="206373" y="43547"/>
                    <a:pt x="193751" y="32187"/>
                    <a:pt x="173555" y="32187"/>
                  </a:cubicBezTo>
                  <a:cubicBezTo>
                    <a:pt x="149573" y="32187"/>
                    <a:pt x="135689" y="52382"/>
                    <a:pt x="135689" y="82675"/>
                  </a:cubicBezTo>
                  <a:lnTo>
                    <a:pt x="135689" y="174818"/>
                  </a:lnTo>
                  <a:lnTo>
                    <a:pt x="107920" y="174818"/>
                  </a:lnTo>
                  <a:lnTo>
                    <a:pt x="107920" y="72578"/>
                  </a:lnTo>
                  <a:cubicBezTo>
                    <a:pt x="107920" y="47333"/>
                    <a:pt x="95298" y="32187"/>
                    <a:pt x="75102" y="32187"/>
                  </a:cubicBezTo>
                  <a:cubicBezTo>
                    <a:pt x="51120" y="32187"/>
                    <a:pt x="37236" y="52382"/>
                    <a:pt x="37236" y="85200"/>
                  </a:cubicBezTo>
                  <a:lnTo>
                    <a:pt x="37236" y="174818"/>
                  </a:lnTo>
                  <a:lnTo>
                    <a:pt x="9467" y="174818"/>
                  </a:lnTo>
                  <a:lnTo>
                    <a:pt x="9467" y="13253"/>
                  </a:lnTo>
                  <a:lnTo>
                    <a:pt x="35973" y="13253"/>
                  </a:lnTo>
                  <a:lnTo>
                    <a:pt x="35973" y="33449"/>
                  </a:lnTo>
                  <a:lnTo>
                    <a:pt x="37236" y="33449"/>
                  </a:lnTo>
                  <a:cubicBezTo>
                    <a:pt x="48596" y="18302"/>
                    <a:pt x="63742" y="9467"/>
                    <a:pt x="82676" y="9467"/>
                  </a:cubicBezTo>
                  <a:cubicBezTo>
                    <a:pt x="105396" y="9467"/>
                    <a:pt x="121804" y="19564"/>
                    <a:pt x="130640" y="39760"/>
                  </a:cubicBezTo>
                  <a:cubicBezTo>
                    <a:pt x="142000" y="20827"/>
                    <a:pt x="158409" y="9467"/>
                    <a:pt x="182391" y="9467"/>
                  </a:cubicBezTo>
                  <a:cubicBezTo>
                    <a:pt x="213947" y="9467"/>
                    <a:pt x="234142" y="30924"/>
                    <a:pt x="234142" y="75102"/>
                  </a:cubicBezTo>
                  <a:close/>
                </a:path>
              </a:pathLst>
            </a:custGeom>
            <a:solidFill>
              <a:srgbClr val="A8AAA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AE94306-E2F4-4126-8704-C5CBF7209E76}"/>
                </a:ext>
              </a:extLst>
            </p:cNvPr>
            <p:cNvSpPr/>
            <p:nvPr/>
          </p:nvSpPr>
          <p:spPr>
            <a:xfrm>
              <a:off x="8337002" y="1785726"/>
              <a:ext cx="164089" cy="239822"/>
            </a:xfrm>
            <a:custGeom>
              <a:avLst/>
              <a:gdLst>
                <a:gd name="connsiteX0" fmla="*/ 154622 w 164088"/>
                <a:gd name="connsiteY0" fmla="*/ 94035 h 239821"/>
                <a:gd name="connsiteX1" fmla="*/ 87725 w 164088"/>
                <a:gd name="connsiteY1" fmla="*/ 178604 h 239821"/>
                <a:gd name="connsiteX2" fmla="*/ 38498 w 164088"/>
                <a:gd name="connsiteY2" fmla="*/ 152098 h 239821"/>
                <a:gd name="connsiteX3" fmla="*/ 37236 w 164088"/>
                <a:gd name="connsiteY3" fmla="*/ 152098 h 239821"/>
                <a:gd name="connsiteX4" fmla="*/ 37236 w 164088"/>
                <a:gd name="connsiteY4" fmla="*/ 234142 h 239821"/>
                <a:gd name="connsiteX5" fmla="*/ 9467 w 164088"/>
                <a:gd name="connsiteY5" fmla="*/ 234142 h 239821"/>
                <a:gd name="connsiteX6" fmla="*/ 9467 w 164088"/>
                <a:gd name="connsiteY6" fmla="*/ 14516 h 239821"/>
                <a:gd name="connsiteX7" fmla="*/ 37236 w 164088"/>
                <a:gd name="connsiteY7" fmla="*/ 14516 h 239821"/>
                <a:gd name="connsiteX8" fmla="*/ 37236 w 164088"/>
                <a:gd name="connsiteY8" fmla="*/ 37236 h 239821"/>
                <a:gd name="connsiteX9" fmla="*/ 38498 w 164088"/>
                <a:gd name="connsiteY9" fmla="*/ 37236 h 239821"/>
                <a:gd name="connsiteX10" fmla="*/ 87725 w 164088"/>
                <a:gd name="connsiteY10" fmla="*/ 9467 h 239821"/>
                <a:gd name="connsiteX11" fmla="*/ 154622 w 164088"/>
                <a:gd name="connsiteY11" fmla="*/ 94035 h 239821"/>
                <a:gd name="connsiteX12" fmla="*/ 35973 w 164088"/>
                <a:gd name="connsiteY12" fmla="*/ 94035 h 239821"/>
                <a:gd name="connsiteX13" fmla="*/ 80151 w 164088"/>
                <a:gd name="connsiteY13" fmla="*/ 155884 h 239821"/>
                <a:gd name="connsiteX14" fmla="*/ 125591 w 164088"/>
                <a:gd name="connsiteY14" fmla="*/ 94035 h 239821"/>
                <a:gd name="connsiteX15" fmla="*/ 80151 w 164088"/>
                <a:gd name="connsiteY15" fmla="*/ 32187 h 239821"/>
                <a:gd name="connsiteX16" fmla="*/ 35973 w 164088"/>
                <a:gd name="connsiteY16" fmla="*/ 94035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088" h="239821">
                  <a:moveTo>
                    <a:pt x="154622" y="94035"/>
                  </a:moveTo>
                  <a:cubicBezTo>
                    <a:pt x="154622" y="145786"/>
                    <a:pt x="128115" y="178604"/>
                    <a:pt x="87725" y="178604"/>
                  </a:cubicBezTo>
                  <a:cubicBezTo>
                    <a:pt x="66267" y="178604"/>
                    <a:pt x="47333" y="168506"/>
                    <a:pt x="38498" y="152098"/>
                  </a:cubicBezTo>
                  <a:lnTo>
                    <a:pt x="37236" y="152098"/>
                  </a:lnTo>
                  <a:lnTo>
                    <a:pt x="37236" y="234142"/>
                  </a:lnTo>
                  <a:lnTo>
                    <a:pt x="9467" y="234142"/>
                  </a:lnTo>
                  <a:lnTo>
                    <a:pt x="9467" y="14516"/>
                  </a:lnTo>
                  <a:lnTo>
                    <a:pt x="37236" y="14516"/>
                  </a:lnTo>
                  <a:lnTo>
                    <a:pt x="37236" y="37236"/>
                  </a:lnTo>
                  <a:lnTo>
                    <a:pt x="38498" y="37236"/>
                  </a:lnTo>
                  <a:cubicBezTo>
                    <a:pt x="47333" y="20827"/>
                    <a:pt x="66267" y="9467"/>
                    <a:pt x="87725" y="9467"/>
                  </a:cubicBezTo>
                  <a:cubicBezTo>
                    <a:pt x="128115" y="9467"/>
                    <a:pt x="154622" y="43547"/>
                    <a:pt x="154622" y="94035"/>
                  </a:cubicBezTo>
                  <a:close/>
                  <a:moveTo>
                    <a:pt x="35973" y="94035"/>
                  </a:moveTo>
                  <a:cubicBezTo>
                    <a:pt x="35973" y="133164"/>
                    <a:pt x="53644" y="155884"/>
                    <a:pt x="80151" y="155884"/>
                  </a:cubicBezTo>
                  <a:cubicBezTo>
                    <a:pt x="107920" y="155884"/>
                    <a:pt x="125591" y="131902"/>
                    <a:pt x="125591" y="94035"/>
                  </a:cubicBezTo>
                  <a:cubicBezTo>
                    <a:pt x="125591" y="56169"/>
                    <a:pt x="107920" y="32187"/>
                    <a:pt x="80151" y="32187"/>
                  </a:cubicBezTo>
                  <a:cubicBezTo>
                    <a:pt x="53644" y="32187"/>
                    <a:pt x="35973" y="56169"/>
                    <a:pt x="35973" y="94035"/>
                  </a:cubicBezTo>
                  <a:close/>
                </a:path>
              </a:pathLst>
            </a:custGeom>
            <a:solidFill>
              <a:srgbClr val="A8AAAD"/>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7A81A4E-9072-4B6A-9368-261758E087BA}"/>
                </a:ext>
              </a:extLst>
            </p:cNvPr>
            <p:cNvSpPr/>
            <p:nvPr/>
          </p:nvSpPr>
          <p:spPr>
            <a:xfrm>
              <a:off x="8506140" y="1784464"/>
              <a:ext cx="151467" cy="189333"/>
            </a:xfrm>
            <a:custGeom>
              <a:avLst/>
              <a:gdLst>
                <a:gd name="connsiteX0" fmla="*/ 144525 w 151466"/>
                <a:gd name="connsiteY0" fmla="*/ 73840 h 189333"/>
                <a:gd name="connsiteX1" fmla="*/ 144525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8 w 151466"/>
                <a:gd name="connsiteY9" fmla="*/ 76364 h 189333"/>
                <a:gd name="connsiteX10" fmla="*/ 118018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5 w 151466"/>
                <a:gd name="connsiteY15" fmla="*/ 73840 h 189333"/>
                <a:gd name="connsiteX16" fmla="*/ 118018 w 151466"/>
                <a:gd name="connsiteY16" fmla="*/ 97822 h 189333"/>
                <a:gd name="connsiteX17" fmla="*/ 75102 w 151466"/>
                <a:gd name="connsiteY17" fmla="*/ 102871 h 189333"/>
                <a:gd name="connsiteX18" fmla="*/ 38498 w 151466"/>
                <a:gd name="connsiteY18" fmla="*/ 130640 h 189333"/>
                <a:gd name="connsiteX19" fmla="*/ 71315 w 151466"/>
                <a:gd name="connsiteY19" fmla="*/ 158409 h 189333"/>
                <a:gd name="connsiteX20" fmla="*/ 104133 w 151466"/>
                <a:gd name="connsiteY20" fmla="*/ 145786 h 189333"/>
                <a:gd name="connsiteX21" fmla="*/ 116755 w 151466"/>
                <a:gd name="connsiteY21" fmla="*/ 107920 h 189333"/>
                <a:gd name="connsiteX22" fmla="*/ 116755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5" y="73840"/>
                  </a:moveTo>
                  <a:lnTo>
                    <a:pt x="144525" y="135689"/>
                  </a:lnTo>
                  <a:cubicBezTo>
                    <a:pt x="144525" y="153360"/>
                    <a:pt x="145787" y="167244"/>
                    <a:pt x="148311" y="177342"/>
                  </a:cubicBezTo>
                  <a:lnTo>
                    <a:pt x="123067" y="177342"/>
                  </a:lnTo>
                  <a:cubicBezTo>
                    <a:pt x="121804" y="169769"/>
                    <a:pt x="120542" y="160933"/>
                    <a:pt x="120542" y="153360"/>
                  </a:cubicBezTo>
                  <a:lnTo>
                    <a:pt x="119280" y="153360"/>
                  </a:lnTo>
                  <a:cubicBezTo>
                    <a:pt x="107920" y="171031"/>
                    <a:pt x="88987" y="179866"/>
                    <a:pt x="63742" y="179866"/>
                  </a:cubicBezTo>
                  <a:cubicBezTo>
                    <a:pt x="29662" y="179866"/>
                    <a:pt x="9467" y="159671"/>
                    <a:pt x="9467" y="131902"/>
                  </a:cubicBezTo>
                  <a:cubicBezTo>
                    <a:pt x="9467" y="105395"/>
                    <a:pt x="24613" y="87724"/>
                    <a:pt x="71315" y="81413"/>
                  </a:cubicBezTo>
                  <a:cubicBezTo>
                    <a:pt x="85200" y="78889"/>
                    <a:pt x="105396" y="76364"/>
                    <a:pt x="118018" y="76364"/>
                  </a:cubicBezTo>
                  <a:lnTo>
                    <a:pt x="118018" y="70053"/>
                  </a:lnTo>
                  <a:cubicBezTo>
                    <a:pt x="118018"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5" y="30924"/>
                    <a:pt x="144525" y="73840"/>
                  </a:cubicBezTo>
                  <a:close/>
                  <a:moveTo>
                    <a:pt x="118018" y="97822"/>
                  </a:moveTo>
                  <a:cubicBezTo>
                    <a:pt x="105396" y="99084"/>
                    <a:pt x="87725" y="100346"/>
                    <a:pt x="75102" y="102871"/>
                  </a:cubicBezTo>
                  <a:cubicBezTo>
                    <a:pt x="47333" y="106658"/>
                    <a:pt x="38498" y="115493"/>
                    <a:pt x="38498" y="130640"/>
                  </a:cubicBezTo>
                  <a:cubicBezTo>
                    <a:pt x="38498" y="147049"/>
                    <a:pt x="51120" y="158409"/>
                    <a:pt x="71315" y="158409"/>
                  </a:cubicBezTo>
                  <a:cubicBezTo>
                    <a:pt x="83938" y="158409"/>
                    <a:pt x="96560" y="153360"/>
                    <a:pt x="104133" y="145786"/>
                  </a:cubicBezTo>
                  <a:cubicBezTo>
                    <a:pt x="114231" y="135689"/>
                    <a:pt x="116755" y="126853"/>
                    <a:pt x="116755" y="107920"/>
                  </a:cubicBezTo>
                  <a:lnTo>
                    <a:pt x="116755" y="97822"/>
                  </a:lnTo>
                  <a:close/>
                </a:path>
              </a:pathLst>
            </a:custGeom>
            <a:solidFill>
              <a:srgbClr val="A8AAAD"/>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4F8CDA-B259-48C7-916A-FDF5BC7AEB33}"/>
                </a:ext>
              </a:extLst>
            </p:cNvPr>
            <p:cNvSpPr/>
            <p:nvPr/>
          </p:nvSpPr>
          <p:spPr>
            <a:xfrm>
              <a:off x="8690424" y="1786989"/>
              <a:ext cx="151467" cy="176711"/>
            </a:xfrm>
            <a:custGeom>
              <a:avLst/>
              <a:gdLst>
                <a:gd name="connsiteX0" fmla="*/ 143262 w 151466"/>
                <a:gd name="connsiteY0" fmla="*/ 76364 h 176710"/>
                <a:gd name="connsiteX1" fmla="*/ 143262 w 151466"/>
                <a:gd name="connsiteY1" fmla="*/ 174818 h 176710"/>
                <a:gd name="connsiteX2" fmla="*/ 115494 w 151466"/>
                <a:gd name="connsiteY2" fmla="*/ 174818 h 176710"/>
                <a:gd name="connsiteX3" fmla="*/ 115494 w 151466"/>
                <a:gd name="connsiteY3" fmla="*/ 78889 h 176710"/>
                <a:gd name="connsiteX4" fmla="*/ 78889 w 151466"/>
                <a:gd name="connsiteY4" fmla="*/ 33449 h 176710"/>
                <a:gd name="connsiteX5" fmla="*/ 37236 w 151466"/>
                <a:gd name="connsiteY5" fmla="*/ 82675 h 176710"/>
                <a:gd name="connsiteX6" fmla="*/ 37236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6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4" y="174818"/>
                  </a:lnTo>
                  <a:lnTo>
                    <a:pt x="115494" y="78889"/>
                  </a:lnTo>
                  <a:cubicBezTo>
                    <a:pt x="115494" y="44809"/>
                    <a:pt x="101609" y="33449"/>
                    <a:pt x="78889" y="33449"/>
                  </a:cubicBezTo>
                  <a:cubicBezTo>
                    <a:pt x="56169" y="33449"/>
                    <a:pt x="37236" y="51120"/>
                    <a:pt x="37236" y="82675"/>
                  </a:cubicBezTo>
                  <a:lnTo>
                    <a:pt x="37236" y="174818"/>
                  </a:lnTo>
                  <a:lnTo>
                    <a:pt x="9467" y="174818"/>
                  </a:lnTo>
                  <a:lnTo>
                    <a:pt x="9467" y="13253"/>
                  </a:lnTo>
                  <a:lnTo>
                    <a:pt x="35973" y="13253"/>
                  </a:lnTo>
                  <a:lnTo>
                    <a:pt x="35973" y="34711"/>
                  </a:lnTo>
                  <a:lnTo>
                    <a:pt x="37236" y="34711"/>
                  </a:lnTo>
                  <a:cubicBezTo>
                    <a:pt x="47333" y="19564"/>
                    <a:pt x="65004" y="9467"/>
                    <a:pt x="86462" y="9467"/>
                  </a:cubicBezTo>
                  <a:cubicBezTo>
                    <a:pt x="121805"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518B59D-B610-4D0B-97BA-96F13939E2DE}"/>
                </a:ext>
              </a:extLst>
            </p:cNvPr>
            <p:cNvSpPr/>
            <p:nvPr/>
          </p:nvSpPr>
          <p:spPr>
            <a:xfrm>
              <a:off x="8839366" y="1790775"/>
              <a:ext cx="164089" cy="239822"/>
            </a:xfrm>
            <a:custGeom>
              <a:avLst/>
              <a:gdLst>
                <a:gd name="connsiteX0" fmla="*/ 97822 w 164088"/>
                <a:gd name="connsiteY0" fmla="*/ 177342 h 239821"/>
                <a:gd name="connsiteX1" fmla="*/ 30925 w 164088"/>
                <a:gd name="connsiteY1" fmla="*/ 230355 h 239821"/>
                <a:gd name="connsiteX2" fmla="*/ 15778 w 164088"/>
                <a:gd name="connsiteY2" fmla="*/ 229093 h 239821"/>
                <a:gd name="connsiteX3" fmla="*/ 15778 w 164088"/>
                <a:gd name="connsiteY3" fmla="*/ 205111 h 239821"/>
                <a:gd name="connsiteX4" fmla="*/ 29663 w 164088"/>
                <a:gd name="connsiteY4" fmla="*/ 207635 h 239821"/>
                <a:gd name="connsiteX5" fmla="*/ 70053 w 164088"/>
                <a:gd name="connsiteY5" fmla="*/ 171031 h 239821"/>
                <a:gd name="connsiteX6" fmla="*/ 9467 w 164088"/>
                <a:gd name="connsiteY6" fmla="*/ 9467 h 239821"/>
                <a:gd name="connsiteX7" fmla="*/ 39760 w 164088"/>
                <a:gd name="connsiteY7" fmla="*/ 9467 h 239821"/>
                <a:gd name="connsiteX8" fmla="*/ 86463 w 164088"/>
                <a:gd name="connsiteY8" fmla="*/ 138213 h 239821"/>
                <a:gd name="connsiteX9" fmla="*/ 87725 w 164088"/>
                <a:gd name="connsiteY9" fmla="*/ 138213 h 239821"/>
                <a:gd name="connsiteX10" fmla="*/ 134427 w 164088"/>
                <a:gd name="connsiteY10" fmla="*/ 9467 h 239821"/>
                <a:gd name="connsiteX11" fmla="*/ 163458 w 164088"/>
                <a:gd name="connsiteY11" fmla="*/ 9467 h 239821"/>
                <a:gd name="connsiteX12" fmla="*/ 97822 w 164088"/>
                <a:gd name="connsiteY12" fmla="*/ 177342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088" h="239821">
                  <a:moveTo>
                    <a:pt x="97822" y="177342"/>
                  </a:moveTo>
                  <a:cubicBezTo>
                    <a:pt x="81413" y="218995"/>
                    <a:pt x="66267" y="230355"/>
                    <a:pt x="30925" y="230355"/>
                  </a:cubicBezTo>
                  <a:cubicBezTo>
                    <a:pt x="25875" y="230355"/>
                    <a:pt x="20827" y="230355"/>
                    <a:pt x="15778" y="229093"/>
                  </a:cubicBezTo>
                  <a:lnTo>
                    <a:pt x="15778" y="205111"/>
                  </a:lnTo>
                  <a:cubicBezTo>
                    <a:pt x="19564" y="206373"/>
                    <a:pt x="24613" y="207635"/>
                    <a:pt x="29663" y="207635"/>
                  </a:cubicBezTo>
                  <a:cubicBezTo>
                    <a:pt x="51120" y="207635"/>
                    <a:pt x="58694" y="200062"/>
                    <a:pt x="70053" y="171031"/>
                  </a:cubicBezTo>
                  <a:lnTo>
                    <a:pt x="9467" y="9467"/>
                  </a:lnTo>
                  <a:lnTo>
                    <a:pt x="39760" y="9467"/>
                  </a:lnTo>
                  <a:lnTo>
                    <a:pt x="86463" y="138213"/>
                  </a:lnTo>
                  <a:lnTo>
                    <a:pt x="87725" y="138213"/>
                  </a:lnTo>
                  <a:lnTo>
                    <a:pt x="134427" y="9467"/>
                  </a:lnTo>
                  <a:lnTo>
                    <a:pt x="163458" y="9467"/>
                  </a:lnTo>
                  <a:lnTo>
                    <a:pt x="97822" y="177342"/>
                  </a:lnTo>
                  <a:close/>
                </a:path>
              </a:pathLst>
            </a:custGeom>
            <a:solidFill>
              <a:srgbClr val="A8AAAD"/>
            </a:solidFill>
            <a:ln w="9525" cap="flat">
              <a:noFill/>
              <a:prstDash val="solid"/>
              <a:miter/>
            </a:ln>
          </p:spPr>
          <p:txBody>
            <a:bodyPr rtlCol="0" anchor="ctr"/>
            <a:lstStyle/>
            <a:p>
              <a:endParaRPr lang="en-US"/>
            </a:p>
          </p:txBody>
        </p:sp>
      </p:grpSp>
      <p:sp>
        <p:nvSpPr>
          <p:cNvPr id="41" name="Freeform: Shape 40">
            <a:extLst>
              <a:ext uri="{FF2B5EF4-FFF2-40B4-BE49-F238E27FC236}">
                <a16:creationId xmlns:a16="http://schemas.microsoft.com/office/drawing/2014/main" id="{F496D72F-FC8A-47B3-A5A2-DB5A262CC074}"/>
              </a:ext>
            </a:extLst>
          </p:cNvPr>
          <p:cNvSpPr/>
          <p:nvPr/>
        </p:nvSpPr>
        <p:spPr>
          <a:xfrm>
            <a:off x="2713246" y="2697543"/>
            <a:ext cx="769955" cy="1211731"/>
          </a:xfrm>
          <a:custGeom>
            <a:avLst/>
            <a:gdLst>
              <a:gd name="connsiteX0" fmla="*/ 128115 w 769955"/>
              <a:gd name="connsiteY0" fmla="*/ 138213 h 1211731"/>
              <a:gd name="connsiteX1" fmla="*/ 128115 w 769955"/>
              <a:gd name="connsiteY1" fmla="*/ 290942 h 1211731"/>
              <a:gd name="connsiteX2" fmla="*/ 172293 w 769955"/>
              <a:gd name="connsiteY2" fmla="*/ 367937 h 1211731"/>
              <a:gd name="connsiteX3" fmla="*/ 463866 w 769955"/>
              <a:gd name="connsiteY3" fmla="*/ 543386 h 1211731"/>
              <a:gd name="connsiteX4" fmla="*/ 635529 w 769955"/>
              <a:gd name="connsiteY4" fmla="*/ 441146 h 1211731"/>
              <a:gd name="connsiteX5" fmla="*/ 128115 w 769955"/>
              <a:gd name="connsiteY5" fmla="*/ 138213 h 1211731"/>
              <a:gd name="connsiteX6" fmla="*/ 463866 w 769955"/>
              <a:gd name="connsiteY6" fmla="*/ 679705 h 1211731"/>
              <a:gd name="connsiteX7" fmla="*/ 171031 w 769955"/>
              <a:gd name="connsiteY7" fmla="*/ 852630 h 1211731"/>
              <a:gd name="connsiteX8" fmla="*/ 126853 w 769955"/>
              <a:gd name="connsiteY8" fmla="*/ 929625 h 1211731"/>
              <a:gd name="connsiteX9" fmla="*/ 126853 w 769955"/>
              <a:gd name="connsiteY9" fmla="*/ 1081092 h 1211731"/>
              <a:gd name="connsiteX10" fmla="*/ 635529 w 769955"/>
              <a:gd name="connsiteY10" fmla="*/ 779421 h 1211731"/>
              <a:gd name="connsiteX11" fmla="*/ 463866 w 769955"/>
              <a:gd name="connsiteY11" fmla="*/ 679705 h 1211731"/>
              <a:gd name="connsiteX12" fmla="*/ 107920 w 769955"/>
              <a:gd name="connsiteY12" fmla="*/ 1211100 h 1211731"/>
              <a:gd name="connsiteX13" fmla="*/ 9467 w 769955"/>
              <a:gd name="connsiteY13" fmla="*/ 1100025 h 1211731"/>
              <a:gd name="connsiteX14" fmla="*/ 9467 w 769955"/>
              <a:gd name="connsiteY14" fmla="*/ 930887 h 1211731"/>
              <a:gd name="connsiteX15" fmla="*/ 111707 w 769955"/>
              <a:gd name="connsiteY15" fmla="*/ 752914 h 1211731"/>
              <a:gd name="connsiteX16" fmla="*/ 349004 w 769955"/>
              <a:gd name="connsiteY16" fmla="*/ 611546 h 1211731"/>
              <a:gd name="connsiteX17" fmla="*/ 111707 w 769955"/>
              <a:gd name="connsiteY17" fmla="*/ 470177 h 1211731"/>
              <a:gd name="connsiteX18" fmla="*/ 10729 w 769955"/>
              <a:gd name="connsiteY18" fmla="*/ 292204 h 1211731"/>
              <a:gd name="connsiteX19" fmla="*/ 10729 w 769955"/>
              <a:gd name="connsiteY19" fmla="*/ 120542 h 1211731"/>
              <a:gd name="connsiteX20" fmla="*/ 107920 w 769955"/>
              <a:gd name="connsiteY20" fmla="*/ 9467 h 1211731"/>
              <a:gd name="connsiteX21" fmla="*/ 171031 w 769955"/>
              <a:gd name="connsiteY21" fmla="*/ 28400 h 1211731"/>
              <a:gd name="connsiteX22" fmla="*/ 707475 w 769955"/>
              <a:gd name="connsiteY22" fmla="*/ 347742 h 1211731"/>
              <a:gd name="connsiteX23" fmla="*/ 766800 w 769955"/>
              <a:gd name="connsiteY23" fmla="*/ 441146 h 1211731"/>
              <a:gd name="connsiteX24" fmla="*/ 707475 w 769955"/>
              <a:gd name="connsiteY24" fmla="*/ 534550 h 1211731"/>
              <a:gd name="connsiteX25" fmla="*/ 578729 w 769955"/>
              <a:gd name="connsiteY25" fmla="*/ 610283 h 1211731"/>
              <a:gd name="connsiteX26" fmla="*/ 707475 w 769955"/>
              <a:gd name="connsiteY26" fmla="*/ 686017 h 1211731"/>
              <a:gd name="connsiteX27" fmla="*/ 766800 w 769955"/>
              <a:gd name="connsiteY27" fmla="*/ 779421 h 1211731"/>
              <a:gd name="connsiteX28" fmla="*/ 707475 w 769955"/>
              <a:gd name="connsiteY28" fmla="*/ 872825 h 1211731"/>
              <a:gd name="connsiteX29" fmla="*/ 171031 w 769955"/>
              <a:gd name="connsiteY29" fmla="*/ 1193429 h 1211731"/>
              <a:gd name="connsiteX30" fmla="*/ 107920 w 769955"/>
              <a:gd name="connsiteY30" fmla="*/ 1211100 h 121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9955" h="1211731">
                <a:moveTo>
                  <a:pt x="128115" y="138213"/>
                </a:moveTo>
                <a:lnTo>
                  <a:pt x="128115" y="290942"/>
                </a:lnTo>
                <a:cubicBezTo>
                  <a:pt x="128115" y="316186"/>
                  <a:pt x="149573" y="355315"/>
                  <a:pt x="172293" y="367937"/>
                </a:cubicBezTo>
                <a:lnTo>
                  <a:pt x="463866" y="543386"/>
                </a:lnTo>
                <a:lnTo>
                  <a:pt x="635529" y="441146"/>
                </a:lnTo>
                <a:lnTo>
                  <a:pt x="128115" y="138213"/>
                </a:lnTo>
                <a:close/>
                <a:moveTo>
                  <a:pt x="463866" y="679705"/>
                </a:moveTo>
                <a:lnTo>
                  <a:pt x="171031" y="852630"/>
                </a:lnTo>
                <a:cubicBezTo>
                  <a:pt x="148311" y="865252"/>
                  <a:pt x="126853" y="904381"/>
                  <a:pt x="126853" y="929625"/>
                </a:cubicBezTo>
                <a:lnTo>
                  <a:pt x="126853" y="1081092"/>
                </a:lnTo>
                <a:lnTo>
                  <a:pt x="635529" y="779421"/>
                </a:lnTo>
                <a:lnTo>
                  <a:pt x="463866" y="679705"/>
                </a:lnTo>
                <a:close/>
                <a:moveTo>
                  <a:pt x="107920" y="1211100"/>
                </a:moveTo>
                <a:cubicBezTo>
                  <a:pt x="58693" y="1211100"/>
                  <a:pt x="9467" y="1173234"/>
                  <a:pt x="9467" y="1100025"/>
                </a:cubicBezTo>
                <a:lnTo>
                  <a:pt x="9467" y="930887"/>
                </a:lnTo>
                <a:cubicBezTo>
                  <a:pt x="9467" y="863990"/>
                  <a:pt x="53644" y="786994"/>
                  <a:pt x="111707" y="752914"/>
                </a:cubicBezTo>
                <a:lnTo>
                  <a:pt x="349004" y="611546"/>
                </a:lnTo>
                <a:lnTo>
                  <a:pt x="111707" y="470177"/>
                </a:lnTo>
                <a:cubicBezTo>
                  <a:pt x="53644" y="436097"/>
                  <a:pt x="10729" y="359102"/>
                  <a:pt x="10729" y="292204"/>
                </a:cubicBezTo>
                <a:lnTo>
                  <a:pt x="10729" y="120542"/>
                </a:lnTo>
                <a:cubicBezTo>
                  <a:pt x="9467" y="47333"/>
                  <a:pt x="59956" y="9467"/>
                  <a:pt x="107920" y="9467"/>
                </a:cubicBezTo>
                <a:cubicBezTo>
                  <a:pt x="129378" y="9467"/>
                  <a:pt x="149573" y="15778"/>
                  <a:pt x="171031" y="28400"/>
                </a:cubicBezTo>
                <a:lnTo>
                  <a:pt x="707475" y="347742"/>
                </a:lnTo>
                <a:cubicBezTo>
                  <a:pt x="745342" y="370462"/>
                  <a:pt x="766800" y="404542"/>
                  <a:pt x="766800" y="441146"/>
                </a:cubicBezTo>
                <a:cubicBezTo>
                  <a:pt x="766800" y="479013"/>
                  <a:pt x="745342" y="513092"/>
                  <a:pt x="707475" y="534550"/>
                </a:cubicBezTo>
                <a:lnTo>
                  <a:pt x="578729" y="610283"/>
                </a:lnTo>
                <a:lnTo>
                  <a:pt x="707475" y="686017"/>
                </a:lnTo>
                <a:cubicBezTo>
                  <a:pt x="745342" y="708737"/>
                  <a:pt x="766800" y="742816"/>
                  <a:pt x="766800" y="779421"/>
                </a:cubicBezTo>
                <a:cubicBezTo>
                  <a:pt x="766800" y="817287"/>
                  <a:pt x="745342" y="851367"/>
                  <a:pt x="707475" y="872825"/>
                </a:cubicBezTo>
                <a:lnTo>
                  <a:pt x="171031" y="1193429"/>
                </a:lnTo>
                <a:cubicBezTo>
                  <a:pt x="150835" y="1204789"/>
                  <a:pt x="129378" y="1211100"/>
                  <a:pt x="107920" y="1211100"/>
                </a:cubicBezTo>
              </a:path>
            </a:pathLst>
          </a:custGeom>
          <a:solidFill>
            <a:srgbClr val="F05123"/>
          </a:solidFill>
          <a:ln w="9525" cap="flat">
            <a:noFill/>
            <a:prstDash val="solid"/>
            <a:miter/>
          </a:ln>
        </p:spPr>
        <p:txBody>
          <a:bodyPr rtlCol="0" anchor="ctr"/>
          <a:lstStyle/>
          <a:p>
            <a:endParaRPr lang="en-US" dirty="0"/>
          </a:p>
        </p:txBody>
      </p:sp>
      <p:grpSp>
        <p:nvGrpSpPr>
          <p:cNvPr id="46" name="Group 45">
            <a:extLst>
              <a:ext uri="{FF2B5EF4-FFF2-40B4-BE49-F238E27FC236}">
                <a16:creationId xmlns:a16="http://schemas.microsoft.com/office/drawing/2014/main" id="{3D985CA8-1612-4841-8B0C-FBFB15B73E16}"/>
              </a:ext>
            </a:extLst>
          </p:cNvPr>
          <p:cNvGrpSpPr/>
          <p:nvPr/>
        </p:nvGrpSpPr>
        <p:grpSpPr>
          <a:xfrm>
            <a:off x="3720499" y="2912121"/>
            <a:ext cx="1875661" cy="782576"/>
            <a:chOff x="3310836" y="1184910"/>
            <a:chExt cx="1875661" cy="782576"/>
          </a:xfrm>
        </p:grpSpPr>
        <p:sp>
          <p:nvSpPr>
            <p:cNvPr id="42" name="Freeform: Shape 41">
              <a:extLst>
                <a:ext uri="{FF2B5EF4-FFF2-40B4-BE49-F238E27FC236}">
                  <a16:creationId xmlns:a16="http://schemas.microsoft.com/office/drawing/2014/main" id="{6BD035E0-6817-4E7E-9955-35AA33F2AC7B}"/>
                </a:ext>
              </a:extLst>
            </p:cNvPr>
            <p:cNvSpPr/>
            <p:nvPr/>
          </p:nvSpPr>
          <p:spPr>
            <a:xfrm>
              <a:off x="3310836" y="1184910"/>
              <a:ext cx="530133" cy="782576"/>
            </a:xfrm>
            <a:custGeom>
              <a:avLst/>
              <a:gdLst>
                <a:gd name="connsiteX0" fmla="*/ 155884 w 530133"/>
                <a:gd name="connsiteY0" fmla="*/ 595137 h 782576"/>
                <a:gd name="connsiteX1" fmla="*/ 254338 w 530133"/>
                <a:gd name="connsiteY1" fmla="*/ 655723 h 782576"/>
                <a:gd name="connsiteX2" fmla="*/ 379298 w 530133"/>
                <a:gd name="connsiteY2" fmla="*/ 509306 h 782576"/>
                <a:gd name="connsiteX3" fmla="*/ 254338 w 530133"/>
                <a:gd name="connsiteY3" fmla="*/ 361626 h 782576"/>
                <a:gd name="connsiteX4" fmla="*/ 155884 w 530133"/>
                <a:gd name="connsiteY4" fmla="*/ 422213 h 782576"/>
                <a:gd name="connsiteX5" fmla="*/ 155884 w 530133"/>
                <a:gd name="connsiteY5" fmla="*/ 595137 h 782576"/>
                <a:gd name="connsiteX6" fmla="*/ 155884 w 530133"/>
                <a:gd name="connsiteY6" fmla="*/ 770585 h 782576"/>
                <a:gd name="connsiteX7" fmla="*/ 9467 w 530133"/>
                <a:gd name="connsiteY7" fmla="*/ 770585 h 782576"/>
                <a:gd name="connsiteX8" fmla="*/ 9467 w 530133"/>
                <a:gd name="connsiteY8" fmla="*/ 9467 h 782576"/>
                <a:gd name="connsiteX9" fmla="*/ 155884 w 530133"/>
                <a:gd name="connsiteY9" fmla="*/ 9467 h 782576"/>
                <a:gd name="connsiteX10" fmla="*/ 155884 w 530133"/>
                <a:gd name="connsiteY10" fmla="*/ 290942 h 782576"/>
                <a:gd name="connsiteX11" fmla="*/ 287155 w 530133"/>
                <a:gd name="connsiteY11" fmla="*/ 235404 h 782576"/>
                <a:gd name="connsiteX12" fmla="*/ 525715 w 530133"/>
                <a:gd name="connsiteY12" fmla="*/ 509306 h 782576"/>
                <a:gd name="connsiteX13" fmla="*/ 287155 w 530133"/>
                <a:gd name="connsiteY13" fmla="*/ 781945 h 782576"/>
                <a:gd name="connsiteX14" fmla="*/ 155884 w 530133"/>
                <a:gd name="connsiteY14" fmla="*/ 726408 h 782576"/>
                <a:gd name="connsiteX15" fmla="*/ 155884 w 530133"/>
                <a:gd name="connsiteY15" fmla="*/ 770585 h 78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0133" h="782576">
                  <a:moveTo>
                    <a:pt x="155884" y="595137"/>
                  </a:moveTo>
                  <a:cubicBezTo>
                    <a:pt x="172293" y="631741"/>
                    <a:pt x="211422" y="655723"/>
                    <a:pt x="254338" y="655723"/>
                  </a:cubicBezTo>
                  <a:cubicBezTo>
                    <a:pt x="332595" y="655723"/>
                    <a:pt x="379298" y="592612"/>
                    <a:pt x="379298" y="509306"/>
                  </a:cubicBezTo>
                  <a:cubicBezTo>
                    <a:pt x="379298" y="424737"/>
                    <a:pt x="332595" y="361626"/>
                    <a:pt x="254338" y="361626"/>
                  </a:cubicBezTo>
                  <a:cubicBezTo>
                    <a:pt x="212684" y="361626"/>
                    <a:pt x="172293" y="386870"/>
                    <a:pt x="155884" y="422213"/>
                  </a:cubicBezTo>
                  <a:lnTo>
                    <a:pt x="155884" y="595137"/>
                  </a:lnTo>
                  <a:close/>
                  <a:moveTo>
                    <a:pt x="155884" y="770585"/>
                  </a:moveTo>
                  <a:lnTo>
                    <a:pt x="9467" y="770585"/>
                  </a:lnTo>
                  <a:lnTo>
                    <a:pt x="9467" y="9467"/>
                  </a:lnTo>
                  <a:lnTo>
                    <a:pt x="155884" y="9467"/>
                  </a:lnTo>
                  <a:lnTo>
                    <a:pt x="155884" y="290942"/>
                  </a:lnTo>
                  <a:cubicBezTo>
                    <a:pt x="179867" y="263173"/>
                    <a:pt x="230355" y="235404"/>
                    <a:pt x="287155" y="235404"/>
                  </a:cubicBezTo>
                  <a:cubicBezTo>
                    <a:pt x="439884" y="235404"/>
                    <a:pt x="525715" y="360364"/>
                    <a:pt x="525715" y="509306"/>
                  </a:cubicBezTo>
                  <a:cubicBezTo>
                    <a:pt x="525715" y="659510"/>
                    <a:pt x="439884" y="781945"/>
                    <a:pt x="287155" y="781945"/>
                  </a:cubicBezTo>
                  <a:cubicBezTo>
                    <a:pt x="230355" y="781945"/>
                    <a:pt x="179867" y="755439"/>
                    <a:pt x="155884" y="726408"/>
                  </a:cubicBezTo>
                  <a:lnTo>
                    <a:pt x="155884" y="770585"/>
                  </a:ln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AF577E5-119B-4BCB-98AE-BC106F40F959}"/>
                </a:ext>
              </a:extLst>
            </p:cNvPr>
            <p:cNvSpPr/>
            <p:nvPr/>
          </p:nvSpPr>
          <p:spPr>
            <a:xfrm>
              <a:off x="3890196" y="1409585"/>
              <a:ext cx="757333" cy="555377"/>
            </a:xfrm>
            <a:custGeom>
              <a:avLst/>
              <a:gdLst>
                <a:gd name="connsiteX0" fmla="*/ 583777 w 757332"/>
                <a:gd name="connsiteY0" fmla="*/ 10729 h 555376"/>
                <a:gd name="connsiteX1" fmla="*/ 756702 w 757332"/>
                <a:gd name="connsiteY1" fmla="*/ 203849 h 555376"/>
                <a:gd name="connsiteX2" fmla="*/ 756702 w 757332"/>
                <a:gd name="connsiteY2" fmla="*/ 545910 h 555376"/>
                <a:gd name="connsiteX3" fmla="*/ 611546 w 757332"/>
                <a:gd name="connsiteY3" fmla="*/ 545910 h 555376"/>
                <a:gd name="connsiteX4" fmla="*/ 611546 w 757332"/>
                <a:gd name="connsiteY4" fmla="*/ 234142 h 555376"/>
                <a:gd name="connsiteX5" fmla="*/ 537075 w 757332"/>
                <a:gd name="connsiteY5" fmla="*/ 140738 h 555376"/>
                <a:gd name="connsiteX6" fmla="*/ 456293 w 757332"/>
                <a:gd name="connsiteY6" fmla="*/ 208897 h 555376"/>
                <a:gd name="connsiteX7" fmla="*/ 456293 w 757332"/>
                <a:gd name="connsiteY7" fmla="*/ 547172 h 555376"/>
                <a:gd name="connsiteX8" fmla="*/ 309875 w 757332"/>
                <a:gd name="connsiteY8" fmla="*/ 547172 h 555376"/>
                <a:gd name="connsiteX9" fmla="*/ 309875 w 757332"/>
                <a:gd name="connsiteY9" fmla="*/ 234142 h 555376"/>
                <a:gd name="connsiteX10" fmla="*/ 236667 w 757332"/>
                <a:gd name="connsiteY10" fmla="*/ 140738 h 555376"/>
                <a:gd name="connsiteX11" fmla="*/ 154622 w 757332"/>
                <a:gd name="connsiteY11" fmla="*/ 208897 h 555376"/>
                <a:gd name="connsiteX12" fmla="*/ 154622 w 757332"/>
                <a:gd name="connsiteY12" fmla="*/ 547172 h 555376"/>
                <a:gd name="connsiteX13" fmla="*/ 9467 w 757332"/>
                <a:gd name="connsiteY13" fmla="*/ 547172 h 555376"/>
                <a:gd name="connsiteX14" fmla="*/ 9467 w 757332"/>
                <a:gd name="connsiteY14" fmla="*/ 22089 h 555376"/>
                <a:gd name="connsiteX15" fmla="*/ 152098 w 757332"/>
                <a:gd name="connsiteY15" fmla="*/ 22089 h 555376"/>
                <a:gd name="connsiteX16" fmla="*/ 152098 w 757332"/>
                <a:gd name="connsiteY16" fmla="*/ 65004 h 555376"/>
                <a:gd name="connsiteX17" fmla="*/ 284631 w 757332"/>
                <a:gd name="connsiteY17" fmla="*/ 9467 h 555376"/>
                <a:gd name="connsiteX18" fmla="*/ 424738 w 757332"/>
                <a:gd name="connsiteY18" fmla="*/ 76364 h 555376"/>
                <a:gd name="connsiteX19" fmla="*/ 583777 w 757332"/>
                <a:gd name="connsiteY19" fmla="*/ 10729 h 55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7332" h="555376">
                  <a:moveTo>
                    <a:pt x="583777" y="10729"/>
                  </a:moveTo>
                  <a:cubicBezTo>
                    <a:pt x="691066" y="10729"/>
                    <a:pt x="756702" y="85200"/>
                    <a:pt x="756702" y="203849"/>
                  </a:cubicBezTo>
                  <a:lnTo>
                    <a:pt x="756702" y="545910"/>
                  </a:lnTo>
                  <a:lnTo>
                    <a:pt x="611546" y="545910"/>
                  </a:lnTo>
                  <a:lnTo>
                    <a:pt x="611546" y="234142"/>
                  </a:lnTo>
                  <a:cubicBezTo>
                    <a:pt x="611546" y="177342"/>
                    <a:pt x="586302" y="140738"/>
                    <a:pt x="537075" y="140738"/>
                  </a:cubicBezTo>
                  <a:cubicBezTo>
                    <a:pt x="499209" y="140738"/>
                    <a:pt x="465129" y="164720"/>
                    <a:pt x="456293" y="208897"/>
                  </a:cubicBezTo>
                  <a:lnTo>
                    <a:pt x="456293" y="547172"/>
                  </a:lnTo>
                  <a:lnTo>
                    <a:pt x="309875" y="547172"/>
                  </a:lnTo>
                  <a:lnTo>
                    <a:pt x="309875" y="234142"/>
                  </a:lnTo>
                  <a:cubicBezTo>
                    <a:pt x="309875" y="177342"/>
                    <a:pt x="287155" y="140738"/>
                    <a:pt x="236667" y="140738"/>
                  </a:cubicBezTo>
                  <a:cubicBezTo>
                    <a:pt x="198800" y="140738"/>
                    <a:pt x="163458" y="164720"/>
                    <a:pt x="154622" y="208897"/>
                  </a:cubicBezTo>
                  <a:lnTo>
                    <a:pt x="154622" y="547172"/>
                  </a:lnTo>
                  <a:lnTo>
                    <a:pt x="9467" y="547172"/>
                  </a:lnTo>
                  <a:lnTo>
                    <a:pt x="9467" y="22089"/>
                  </a:lnTo>
                  <a:lnTo>
                    <a:pt x="152098" y="22089"/>
                  </a:lnTo>
                  <a:lnTo>
                    <a:pt x="152098" y="65004"/>
                  </a:lnTo>
                  <a:cubicBezTo>
                    <a:pt x="178604" y="32187"/>
                    <a:pt x="226569" y="9467"/>
                    <a:pt x="284631" y="9467"/>
                  </a:cubicBezTo>
                  <a:cubicBezTo>
                    <a:pt x="346480" y="9467"/>
                    <a:pt x="395707" y="37236"/>
                    <a:pt x="424738" y="76364"/>
                  </a:cubicBezTo>
                  <a:cubicBezTo>
                    <a:pt x="458818" y="39760"/>
                    <a:pt x="509306" y="10729"/>
                    <a:pt x="583777" y="10729"/>
                  </a:cubicBezTo>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E64E805-FF6F-45CC-BA39-51DA6FD036B4}"/>
                </a:ext>
              </a:extLst>
            </p:cNvPr>
            <p:cNvSpPr/>
            <p:nvPr/>
          </p:nvSpPr>
          <p:spPr>
            <a:xfrm>
              <a:off x="4694231" y="1410847"/>
              <a:ext cx="492266" cy="555377"/>
            </a:xfrm>
            <a:custGeom>
              <a:avLst/>
              <a:gdLst>
                <a:gd name="connsiteX0" fmla="*/ 261911 w 492266"/>
                <a:gd name="connsiteY0" fmla="*/ 9467 h 555376"/>
                <a:gd name="connsiteX1" fmla="*/ 491635 w 492266"/>
                <a:gd name="connsiteY1" fmla="*/ 198800 h 555376"/>
                <a:gd name="connsiteX2" fmla="*/ 349004 w 492266"/>
                <a:gd name="connsiteY2" fmla="*/ 198800 h 555376"/>
                <a:gd name="connsiteX3" fmla="*/ 261911 w 492266"/>
                <a:gd name="connsiteY3" fmla="*/ 134426 h 555376"/>
                <a:gd name="connsiteX4" fmla="*/ 154622 w 492266"/>
                <a:gd name="connsiteY4" fmla="*/ 284631 h 555376"/>
                <a:gd name="connsiteX5" fmla="*/ 261911 w 492266"/>
                <a:gd name="connsiteY5" fmla="*/ 433573 h 555376"/>
                <a:gd name="connsiteX6" fmla="*/ 349004 w 492266"/>
                <a:gd name="connsiteY6" fmla="*/ 369199 h 555376"/>
                <a:gd name="connsiteX7" fmla="*/ 491635 w 492266"/>
                <a:gd name="connsiteY7" fmla="*/ 369199 h 555376"/>
                <a:gd name="connsiteX8" fmla="*/ 261911 w 492266"/>
                <a:gd name="connsiteY8" fmla="*/ 557270 h 555376"/>
                <a:gd name="connsiteX9" fmla="*/ 9467 w 492266"/>
                <a:gd name="connsiteY9" fmla="*/ 284631 h 555376"/>
                <a:gd name="connsiteX10" fmla="*/ 261911 w 492266"/>
                <a:gd name="connsiteY10" fmla="*/ 9467 h 55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266" h="555376">
                  <a:moveTo>
                    <a:pt x="261911" y="9467"/>
                  </a:moveTo>
                  <a:cubicBezTo>
                    <a:pt x="393182" y="9467"/>
                    <a:pt x="476489" y="86462"/>
                    <a:pt x="491635" y="198800"/>
                  </a:cubicBezTo>
                  <a:lnTo>
                    <a:pt x="349004" y="198800"/>
                  </a:lnTo>
                  <a:cubicBezTo>
                    <a:pt x="340169" y="158409"/>
                    <a:pt x="308613" y="134426"/>
                    <a:pt x="261911" y="134426"/>
                  </a:cubicBezTo>
                  <a:cubicBezTo>
                    <a:pt x="195013" y="134426"/>
                    <a:pt x="154622" y="195013"/>
                    <a:pt x="154622" y="284631"/>
                  </a:cubicBezTo>
                  <a:cubicBezTo>
                    <a:pt x="154622" y="372986"/>
                    <a:pt x="196275" y="433573"/>
                    <a:pt x="261911" y="433573"/>
                  </a:cubicBezTo>
                  <a:cubicBezTo>
                    <a:pt x="308613" y="433573"/>
                    <a:pt x="340169" y="408328"/>
                    <a:pt x="349004" y="369199"/>
                  </a:cubicBezTo>
                  <a:lnTo>
                    <a:pt x="491635" y="369199"/>
                  </a:lnTo>
                  <a:cubicBezTo>
                    <a:pt x="476489" y="481537"/>
                    <a:pt x="393182" y="557270"/>
                    <a:pt x="261911" y="557270"/>
                  </a:cubicBezTo>
                  <a:cubicBezTo>
                    <a:pt x="112969" y="557270"/>
                    <a:pt x="9467" y="446195"/>
                    <a:pt x="9467" y="284631"/>
                  </a:cubicBezTo>
                  <a:cubicBezTo>
                    <a:pt x="9467" y="120542"/>
                    <a:pt x="112969" y="9467"/>
                    <a:pt x="261911" y="9467"/>
                  </a:cubicBezTo>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033964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right)">
                                      <p:cBhvr>
                                        <p:cTn id="10" dur="500"/>
                                        <p:tgtEl>
                                          <p:spTgt spid="46"/>
                                        </p:tgtEl>
                                      </p:cBhvr>
                                    </p:animEffect>
                                  </p:childTnLst>
                                </p:cTn>
                              </p:par>
                              <p:par>
                                <p:cTn id="11" presetID="22" presetClass="entr" presetSubtype="8"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500"/>
                                        <p:tgtEl>
                                          <p:spTgt spid="4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bg1"/>
        </a:solidFill>
        <a:effectLst/>
      </p:bgPr>
    </p:bg>
    <p:spTree>
      <p:nvGrpSpPr>
        <p:cNvPr id="1" name=""/>
        <p:cNvGrpSpPr/>
        <p:nvPr/>
      </p:nvGrpSpPr>
      <p:grpSpPr>
        <a:xfrm>
          <a:off x="0" y="0"/>
          <a:ext cx="0" cy="0"/>
          <a:chOff x="0" y="0"/>
          <a:chExt cx="0" cy="0"/>
        </a:xfrm>
      </p:grpSpPr>
      <p:grpSp>
        <p:nvGrpSpPr>
          <p:cNvPr id="4" name="Group 6"/>
          <p:cNvGrpSpPr>
            <a:grpSpLocks/>
          </p:cNvGrpSpPr>
          <p:nvPr/>
        </p:nvGrpSpPr>
        <p:grpSpPr bwMode="auto">
          <a:xfrm>
            <a:off x="3892735" y="2527947"/>
            <a:ext cx="4174067" cy="1784349"/>
            <a:chOff x="4067175" y="2233613"/>
            <a:chExt cx="263525" cy="112713"/>
          </a:xfrm>
        </p:grpSpPr>
        <p:sp>
          <p:nvSpPr>
            <p:cNvPr id="5" name="Freeform 28"/>
            <p:cNvSpPr>
              <a:spLocks noEditPoints="1"/>
            </p:cNvSpPr>
            <p:nvPr/>
          </p:nvSpPr>
          <p:spPr bwMode="auto">
            <a:xfrm>
              <a:off x="4160838" y="2254251"/>
              <a:ext cx="47625" cy="69850"/>
            </a:xfrm>
            <a:custGeom>
              <a:avLst/>
              <a:gdLst>
                <a:gd name="T0" fmla="*/ 2147483647 w 161"/>
                <a:gd name="T1" fmla="*/ 2147483647 h 242"/>
                <a:gd name="T2" fmla="*/ 0 w 161"/>
                <a:gd name="T3" fmla="*/ 2147483647 h 242"/>
                <a:gd name="T4" fmla="*/ 0 w 161"/>
                <a:gd name="T5" fmla="*/ 0 h 242"/>
                <a:gd name="T6" fmla="*/ 2147483647 w 161"/>
                <a:gd name="T7" fmla="*/ 0 h 242"/>
                <a:gd name="T8" fmla="*/ 2147483647 w 161"/>
                <a:gd name="T9" fmla="*/ 2147483647 h 242"/>
                <a:gd name="T10" fmla="*/ 2147483647 w 161"/>
                <a:gd name="T11" fmla="*/ 2147483647 h 242"/>
                <a:gd name="T12" fmla="*/ 2147483647 w 161"/>
                <a:gd name="T13" fmla="*/ 2147483647 h 242"/>
                <a:gd name="T14" fmla="*/ 2147483647 w 161"/>
                <a:gd name="T15" fmla="*/ 2147483647 h 242"/>
                <a:gd name="T16" fmla="*/ 2147483647 w 161"/>
                <a:gd name="T17" fmla="*/ 2147483647 h 242"/>
                <a:gd name="T18" fmla="*/ 2147483647 w 161"/>
                <a:gd name="T19" fmla="*/ 2147483647 h 242"/>
                <a:gd name="T20" fmla="*/ 2147483647 w 161"/>
                <a:gd name="T21" fmla="*/ 2147483647 h 242"/>
                <a:gd name="T22" fmla="*/ 2147483647 w 161"/>
                <a:gd name="T23" fmla="*/ 2147483647 h 242"/>
                <a:gd name="T24" fmla="*/ 2147483647 w 161"/>
                <a:gd name="T25" fmla="*/ 2147483647 h 242"/>
                <a:gd name="T26" fmla="*/ 2147483647 w 161"/>
                <a:gd name="T27" fmla="*/ 2147483647 h 242"/>
                <a:gd name="T28" fmla="*/ 2147483647 w 161"/>
                <a:gd name="T29" fmla="*/ 2147483647 h 242"/>
                <a:gd name="T30" fmla="*/ 2147483647 w 161"/>
                <a:gd name="T31" fmla="*/ 2147483647 h 2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1" h="242">
                  <a:moveTo>
                    <a:pt x="46" y="239"/>
                  </a:moveTo>
                  <a:cubicBezTo>
                    <a:pt x="0" y="239"/>
                    <a:pt x="0" y="239"/>
                    <a:pt x="0" y="239"/>
                  </a:cubicBezTo>
                  <a:cubicBezTo>
                    <a:pt x="0" y="0"/>
                    <a:pt x="0" y="0"/>
                    <a:pt x="0" y="0"/>
                  </a:cubicBezTo>
                  <a:cubicBezTo>
                    <a:pt x="46" y="0"/>
                    <a:pt x="46" y="0"/>
                    <a:pt x="46" y="0"/>
                  </a:cubicBezTo>
                  <a:cubicBezTo>
                    <a:pt x="46" y="88"/>
                    <a:pt x="46" y="88"/>
                    <a:pt x="46" y="88"/>
                  </a:cubicBezTo>
                  <a:cubicBezTo>
                    <a:pt x="53" y="79"/>
                    <a:pt x="69" y="71"/>
                    <a:pt x="87" y="71"/>
                  </a:cubicBezTo>
                  <a:cubicBezTo>
                    <a:pt x="135" y="71"/>
                    <a:pt x="161" y="110"/>
                    <a:pt x="161" y="157"/>
                  </a:cubicBezTo>
                  <a:cubicBezTo>
                    <a:pt x="161" y="204"/>
                    <a:pt x="135" y="242"/>
                    <a:pt x="87" y="242"/>
                  </a:cubicBezTo>
                  <a:cubicBezTo>
                    <a:pt x="69" y="242"/>
                    <a:pt x="53" y="234"/>
                    <a:pt x="46" y="225"/>
                  </a:cubicBezTo>
                  <a:lnTo>
                    <a:pt x="46" y="239"/>
                  </a:lnTo>
                  <a:close/>
                  <a:moveTo>
                    <a:pt x="46" y="184"/>
                  </a:moveTo>
                  <a:cubicBezTo>
                    <a:pt x="51" y="195"/>
                    <a:pt x="63" y="203"/>
                    <a:pt x="77" y="203"/>
                  </a:cubicBezTo>
                  <a:cubicBezTo>
                    <a:pt x="101" y="203"/>
                    <a:pt x="116" y="183"/>
                    <a:pt x="116" y="157"/>
                  </a:cubicBezTo>
                  <a:cubicBezTo>
                    <a:pt x="116" y="130"/>
                    <a:pt x="101" y="111"/>
                    <a:pt x="77" y="111"/>
                  </a:cubicBezTo>
                  <a:cubicBezTo>
                    <a:pt x="63" y="111"/>
                    <a:pt x="51" y="119"/>
                    <a:pt x="46" y="130"/>
                  </a:cubicBezTo>
                  <a:lnTo>
                    <a:pt x="46" y="184"/>
                  </a:lnTo>
                  <a:close/>
                </a:path>
              </a:pathLst>
            </a:custGeom>
            <a:solidFill>
              <a:srgbClr val="4140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sp>
          <p:nvSpPr>
            <p:cNvPr id="6" name="Freeform 29"/>
            <p:cNvSpPr>
              <a:spLocks/>
            </p:cNvSpPr>
            <p:nvPr/>
          </p:nvSpPr>
          <p:spPr bwMode="auto">
            <a:xfrm>
              <a:off x="4213225" y="2274888"/>
              <a:ext cx="68263" cy="49213"/>
            </a:xfrm>
            <a:custGeom>
              <a:avLst/>
              <a:gdLst>
                <a:gd name="T0" fmla="*/ 2147483647 w 234"/>
                <a:gd name="T1" fmla="*/ 0 h 168"/>
                <a:gd name="T2" fmla="*/ 2147483647 w 234"/>
                <a:gd name="T3" fmla="*/ 2147483647 h 168"/>
                <a:gd name="T4" fmla="*/ 2147483647 w 234"/>
                <a:gd name="T5" fmla="*/ 2147483647 h 168"/>
                <a:gd name="T6" fmla="*/ 2147483647 w 234"/>
                <a:gd name="T7" fmla="*/ 2147483647 h 168"/>
                <a:gd name="T8" fmla="*/ 2147483647 w 234"/>
                <a:gd name="T9" fmla="*/ 2147483647 h 168"/>
                <a:gd name="T10" fmla="*/ 2147483647 w 234"/>
                <a:gd name="T11" fmla="*/ 2147483647 h 168"/>
                <a:gd name="T12" fmla="*/ 2147483647 w 234"/>
                <a:gd name="T13" fmla="*/ 2147483647 h 168"/>
                <a:gd name="T14" fmla="*/ 2147483647 w 234"/>
                <a:gd name="T15" fmla="*/ 2147483647 h 168"/>
                <a:gd name="T16" fmla="*/ 2147483647 w 234"/>
                <a:gd name="T17" fmla="*/ 2147483647 h 168"/>
                <a:gd name="T18" fmla="*/ 2147483647 w 234"/>
                <a:gd name="T19" fmla="*/ 2147483647 h 168"/>
                <a:gd name="T20" fmla="*/ 2147483647 w 234"/>
                <a:gd name="T21" fmla="*/ 2147483647 h 168"/>
                <a:gd name="T22" fmla="*/ 2147483647 w 234"/>
                <a:gd name="T23" fmla="*/ 2147483647 h 168"/>
                <a:gd name="T24" fmla="*/ 2147483647 w 234"/>
                <a:gd name="T25" fmla="*/ 2147483647 h 168"/>
                <a:gd name="T26" fmla="*/ 0 w 234"/>
                <a:gd name="T27" fmla="*/ 2147483647 h 168"/>
                <a:gd name="T28" fmla="*/ 0 w 234"/>
                <a:gd name="T29" fmla="*/ 2147483647 h 168"/>
                <a:gd name="T30" fmla="*/ 2147483647 w 234"/>
                <a:gd name="T31" fmla="*/ 2147483647 h 168"/>
                <a:gd name="T32" fmla="*/ 2147483647 w 234"/>
                <a:gd name="T33" fmla="*/ 2147483647 h 168"/>
                <a:gd name="T34" fmla="*/ 2147483647 w 234"/>
                <a:gd name="T35" fmla="*/ 0 h 168"/>
                <a:gd name="T36" fmla="*/ 2147483647 w 234"/>
                <a:gd name="T37" fmla="*/ 2147483647 h 168"/>
                <a:gd name="T38" fmla="*/ 2147483647 w 234"/>
                <a:gd name="T39" fmla="*/ 0 h 1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4" h="168">
                  <a:moveTo>
                    <a:pt x="180" y="0"/>
                  </a:moveTo>
                  <a:cubicBezTo>
                    <a:pt x="214" y="0"/>
                    <a:pt x="234" y="23"/>
                    <a:pt x="234" y="60"/>
                  </a:cubicBezTo>
                  <a:cubicBezTo>
                    <a:pt x="234" y="168"/>
                    <a:pt x="234" y="168"/>
                    <a:pt x="234" y="168"/>
                  </a:cubicBezTo>
                  <a:cubicBezTo>
                    <a:pt x="189" y="168"/>
                    <a:pt x="189" y="168"/>
                    <a:pt x="189" y="168"/>
                  </a:cubicBezTo>
                  <a:cubicBezTo>
                    <a:pt x="189" y="70"/>
                    <a:pt x="189" y="70"/>
                    <a:pt x="189" y="70"/>
                  </a:cubicBezTo>
                  <a:cubicBezTo>
                    <a:pt x="189" y="52"/>
                    <a:pt x="181" y="41"/>
                    <a:pt x="165" y="41"/>
                  </a:cubicBezTo>
                  <a:cubicBezTo>
                    <a:pt x="153" y="41"/>
                    <a:pt x="143" y="48"/>
                    <a:pt x="140" y="62"/>
                  </a:cubicBezTo>
                  <a:cubicBezTo>
                    <a:pt x="140" y="168"/>
                    <a:pt x="140" y="168"/>
                    <a:pt x="140" y="168"/>
                  </a:cubicBezTo>
                  <a:cubicBezTo>
                    <a:pt x="94" y="168"/>
                    <a:pt x="94" y="168"/>
                    <a:pt x="94" y="168"/>
                  </a:cubicBezTo>
                  <a:cubicBezTo>
                    <a:pt x="94" y="70"/>
                    <a:pt x="94" y="70"/>
                    <a:pt x="94" y="70"/>
                  </a:cubicBezTo>
                  <a:cubicBezTo>
                    <a:pt x="94" y="52"/>
                    <a:pt x="87" y="41"/>
                    <a:pt x="71" y="41"/>
                  </a:cubicBezTo>
                  <a:cubicBezTo>
                    <a:pt x="59" y="41"/>
                    <a:pt x="48" y="48"/>
                    <a:pt x="45" y="62"/>
                  </a:cubicBezTo>
                  <a:cubicBezTo>
                    <a:pt x="45" y="168"/>
                    <a:pt x="45" y="168"/>
                    <a:pt x="45" y="168"/>
                  </a:cubicBezTo>
                  <a:cubicBezTo>
                    <a:pt x="0" y="168"/>
                    <a:pt x="0" y="168"/>
                    <a:pt x="0" y="168"/>
                  </a:cubicBezTo>
                  <a:cubicBezTo>
                    <a:pt x="0" y="4"/>
                    <a:pt x="0" y="4"/>
                    <a:pt x="0" y="4"/>
                  </a:cubicBezTo>
                  <a:cubicBezTo>
                    <a:pt x="45" y="4"/>
                    <a:pt x="45" y="4"/>
                    <a:pt x="45" y="4"/>
                  </a:cubicBezTo>
                  <a:cubicBezTo>
                    <a:pt x="45" y="17"/>
                    <a:pt x="45" y="17"/>
                    <a:pt x="45" y="17"/>
                  </a:cubicBezTo>
                  <a:cubicBezTo>
                    <a:pt x="53" y="7"/>
                    <a:pt x="68" y="0"/>
                    <a:pt x="87" y="0"/>
                  </a:cubicBezTo>
                  <a:cubicBezTo>
                    <a:pt x="106" y="0"/>
                    <a:pt x="122" y="9"/>
                    <a:pt x="131" y="21"/>
                  </a:cubicBezTo>
                  <a:cubicBezTo>
                    <a:pt x="141" y="9"/>
                    <a:pt x="157" y="0"/>
                    <a:pt x="180" y="0"/>
                  </a:cubicBezTo>
                  <a:close/>
                </a:path>
              </a:pathLst>
            </a:custGeom>
            <a:solidFill>
              <a:srgbClr val="4140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sp>
          <p:nvSpPr>
            <p:cNvPr id="7" name="Freeform 30"/>
            <p:cNvSpPr>
              <a:spLocks/>
            </p:cNvSpPr>
            <p:nvPr/>
          </p:nvSpPr>
          <p:spPr bwMode="auto">
            <a:xfrm>
              <a:off x="4286250" y="2274888"/>
              <a:ext cx="44450" cy="49213"/>
            </a:xfrm>
            <a:custGeom>
              <a:avLst/>
              <a:gdLst>
                <a:gd name="T0" fmla="*/ 2147483647 w 151"/>
                <a:gd name="T1" fmla="*/ 0 h 171"/>
                <a:gd name="T2" fmla="*/ 2147483647 w 151"/>
                <a:gd name="T3" fmla="*/ 2147483647 h 171"/>
                <a:gd name="T4" fmla="*/ 2147483647 w 151"/>
                <a:gd name="T5" fmla="*/ 2147483647 h 171"/>
                <a:gd name="T6" fmla="*/ 2147483647 w 151"/>
                <a:gd name="T7" fmla="*/ 2147483647 h 171"/>
                <a:gd name="T8" fmla="*/ 2147483647 w 151"/>
                <a:gd name="T9" fmla="*/ 2147483647 h 171"/>
                <a:gd name="T10" fmla="*/ 2147483647 w 151"/>
                <a:gd name="T11" fmla="*/ 2147483647 h 171"/>
                <a:gd name="T12" fmla="*/ 2147483647 w 151"/>
                <a:gd name="T13" fmla="*/ 2147483647 h 171"/>
                <a:gd name="T14" fmla="*/ 2147483647 w 151"/>
                <a:gd name="T15" fmla="*/ 2147483647 h 171"/>
                <a:gd name="T16" fmla="*/ 2147483647 w 151"/>
                <a:gd name="T17" fmla="*/ 2147483647 h 171"/>
                <a:gd name="T18" fmla="*/ 0 w 151"/>
                <a:gd name="T19" fmla="*/ 2147483647 h 171"/>
                <a:gd name="T20" fmla="*/ 2147483647 w 151"/>
                <a:gd name="T21" fmla="*/ 0 h 1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171">
                  <a:moveTo>
                    <a:pt x="79" y="0"/>
                  </a:moveTo>
                  <a:cubicBezTo>
                    <a:pt x="120" y="0"/>
                    <a:pt x="146" y="24"/>
                    <a:pt x="151" y="59"/>
                  </a:cubicBezTo>
                  <a:cubicBezTo>
                    <a:pt x="106" y="59"/>
                    <a:pt x="106" y="59"/>
                    <a:pt x="106" y="59"/>
                  </a:cubicBezTo>
                  <a:cubicBezTo>
                    <a:pt x="104" y="47"/>
                    <a:pt x="94" y="39"/>
                    <a:pt x="79" y="39"/>
                  </a:cubicBezTo>
                  <a:cubicBezTo>
                    <a:pt x="58" y="39"/>
                    <a:pt x="46" y="58"/>
                    <a:pt x="46" y="86"/>
                  </a:cubicBezTo>
                  <a:cubicBezTo>
                    <a:pt x="46" y="113"/>
                    <a:pt x="58" y="132"/>
                    <a:pt x="79" y="132"/>
                  </a:cubicBezTo>
                  <a:cubicBezTo>
                    <a:pt x="94" y="132"/>
                    <a:pt x="104" y="125"/>
                    <a:pt x="106" y="112"/>
                  </a:cubicBezTo>
                  <a:cubicBezTo>
                    <a:pt x="151" y="112"/>
                    <a:pt x="151" y="112"/>
                    <a:pt x="151" y="112"/>
                  </a:cubicBezTo>
                  <a:cubicBezTo>
                    <a:pt x="146" y="147"/>
                    <a:pt x="120" y="171"/>
                    <a:pt x="79" y="171"/>
                  </a:cubicBezTo>
                  <a:cubicBezTo>
                    <a:pt x="33" y="171"/>
                    <a:pt x="0" y="136"/>
                    <a:pt x="0" y="86"/>
                  </a:cubicBezTo>
                  <a:cubicBezTo>
                    <a:pt x="0" y="35"/>
                    <a:pt x="33" y="0"/>
                    <a:pt x="79" y="0"/>
                  </a:cubicBezTo>
                  <a:close/>
                </a:path>
              </a:pathLst>
            </a:custGeom>
            <a:solidFill>
              <a:srgbClr val="4140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sp>
          <p:nvSpPr>
            <p:cNvPr id="8" name="Freeform 31"/>
            <p:cNvSpPr>
              <a:spLocks noEditPoints="1"/>
            </p:cNvSpPr>
            <p:nvPr/>
          </p:nvSpPr>
          <p:spPr bwMode="auto">
            <a:xfrm>
              <a:off x="4067175" y="2233613"/>
              <a:ext cx="71438" cy="112713"/>
            </a:xfrm>
            <a:custGeom>
              <a:avLst/>
              <a:gdLst>
                <a:gd name="T0" fmla="*/ 2147483647 w 248"/>
                <a:gd name="T1" fmla="*/ 2147483647 h 392"/>
                <a:gd name="T2" fmla="*/ 0 w 248"/>
                <a:gd name="T3" fmla="*/ 2147483647 h 392"/>
                <a:gd name="T4" fmla="*/ 0 w 248"/>
                <a:gd name="T5" fmla="*/ 2147483647 h 392"/>
                <a:gd name="T6" fmla="*/ 2147483647 w 248"/>
                <a:gd name="T7" fmla="*/ 2147483647 h 392"/>
                <a:gd name="T8" fmla="*/ 2147483647 w 248"/>
                <a:gd name="T9" fmla="*/ 2147483647 h 392"/>
                <a:gd name="T10" fmla="*/ 2147483647 w 248"/>
                <a:gd name="T11" fmla="*/ 2147483647 h 392"/>
                <a:gd name="T12" fmla="*/ 0 w 248"/>
                <a:gd name="T13" fmla="*/ 2147483647 h 392"/>
                <a:gd name="T14" fmla="*/ 0 w 248"/>
                <a:gd name="T15" fmla="*/ 2147483647 h 392"/>
                <a:gd name="T16" fmla="*/ 2147483647 w 248"/>
                <a:gd name="T17" fmla="*/ 0 h 392"/>
                <a:gd name="T18" fmla="*/ 2147483647 w 248"/>
                <a:gd name="T19" fmla="*/ 2147483647 h 392"/>
                <a:gd name="T20" fmla="*/ 2147483647 w 248"/>
                <a:gd name="T21" fmla="*/ 2147483647 h 392"/>
                <a:gd name="T22" fmla="*/ 2147483647 w 248"/>
                <a:gd name="T23" fmla="*/ 2147483647 h 392"/>
                <a:gd name="T24" fmla="*/ 2147483647 w 248"/>
                <a:gd name="T25" fmla="*/ 2147483647 h 392"/>
                <a:gd name="T26" fmla="*/ 2147483647 w 248"/>
                <a:gd name="T27" fmla="*/ 2147483647 h 392"/>
                <a:gd name="T28" fmla="*/ 2147483647 w 248"/>
                <a:gd name="T29" fmla="*/ 2147483647 h 392"/>
                <a:gd name="T30" fmla="*/ 2147483647 w 248"/>
                <a:gd name="T31" fmla="*/ 2147483647 h 392"/>
                <a:gd name="T32" fmla="*/ 2147483647 w 248"/>
                <a:gd name="T33" fmla="*/ 2147483647 h 392"/>
                <a:gd name="T34" fmla="*/ 2147483647 w 248"/>
                <a:gd name="T35" fmla="*/ 2147483647 h 392"/>
                <a:gd name="T36" fmla="*/ 2147483647 w 248"/>
                <a:gd name="T37" fmla="*/ 2147483647 h 392"/>
                <a:gd name="T38" fmla="*/ 2147483647 w 248"/>
                <a:gd name="T39" fmla="*/ 2147483647 h 392"/>
                <a:gd name="T40" fmla="*/ 2147483647 w 248"/>
                <a:gd name="T41" fmla="*/ 2147483647 h 392"/>
                <a:gd name="T42" fmla="*/ 2147483647 w 248"/>
                <a:gd name="T43" fmla="*/ 2147483647 h 392"/>
                <a:gd name="T44" fmla="*/ 2147483647 w 248"/>
                <a:gd name="T45" fmla="*/ 2147483647 h 392"/>
                <a:gd name="T46" fmla="*/ 2147483647 w 248"/>
                <a:gd name="T47" fmla="*/ 2147483647 h 392"/>
                <a:gd name="T48" fmla="*/ 2147483647 w 248"/>
                <a:gd name="T49" fmla="*/ 2147483647 h 392"/>
                <a:gd name="T50" fmla="*/ 2147483647 w 248"/>
                <a:gd name="T51" fmla="*/ 2147483647 h 392"/>
                <a:gd name="T52" fmla="*/ 2147483647 w 248"/>
                <a:gd name="T53" fmla="*/ 2147483647 h 392"/>
                <a:gd name="T54" fmla="*/ 2147483647 w 248"/>
                <a:gd name="T55" fmla="*/ 2147483647 h 392"/>
                <a:gd name="T56" fmla="*/ 2147483647 w 248"/>
                <a:gd name="T57" fmla="*/ 2147483647 h 392"/>
                <a:gd name="T58" fmla="*/ 2147483647 w 248"/>
                <a:gd name="T59" fmla="*/ 2147483647 h 392"/>
                <a:gd name="T60" fmla="*/ 2147483647 w 248"/>
                <a:gd name="T61" fmla="*/ 2147483647 h 3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8" h="392">
                  <a:moveTo>
                    <a:pt x="33" y="392"/>
                  </a:moveTo>
                  <a:cubicBezTo>
                    <a:pt x="17" y="392"/>
                    <a:pt x="0" y="380"/>
                    <a:pt x="0" y="356"/>
                  </a:cubicBezTo>
                  <a:cubicBezTo>
                    <a:pt x="0" y="301"/>
                    <a:pt x="0" y="301"/>
                    <a:pt x="0" y="301"/>
                  </a:cubicBezTo>
                  <a:cubicBezTo>
                    <a:pt x="0" y="278"/>
                    <a:pt x="15" y="253"/>
                    <a:pt x="34" y="242"/>
                  </a:cubicBezTo>
                  <a:cubicBezTo>
                    <a:pt x="111" y="196"/>
                    <a:pt x="111" y="196"/>
                    <a:pt x="111" y="196"/>
                  </a:cubicBezTo>
                  <a:cubicBezTo>
                    <a:pt x="34" y="150"/>
                    <a:pt x="34" y="150"/>
                    <a:pt x="34" y="150"/>
                  </a:cubicBezTo>
                  <a:cubicBezTo>
                    <a:pt x="15" y="139"/>
                    <a:pt x="0" y="114"/>
                    <a:pt x="0" y="92"/>
                  </a:cubicBezTo>
                  <a:cubicBezTo>
                    <a:pt x="0" y="36"/>
                    <a:pt x="0" y="36"/>
                    <a:pt x="0" y="36"/>
                  </a:cubicBezTo>
                  <a:cubicBezTo>
                    <a:pt x="0" y="12"/>
                    <a:pt x="17" y="0"/>
                    <a:pt x="33" y="0"/>
                  </a:cubicBezTo>
                  <a:cubicBezTo>
                    <a:pt x="40" y="0"/>
                    <a:pt x="46" y="2"/>
                    <a:pt x="53" y="6"/>
                  </a:cubicBezTo>
                  <a:cubicBezTo>
                    <a:pt x="229" y="110"/>
                    <a:pt x="229" y="110"/>
                    <a:pt x="229" y="110"/>
                  </a:cubicBezTo>
                  <a:cubicBezTo>
                    <a:pt x="241" y="117"/>
                    <a:pt x="248" y="128"/>
                    <a:pt x="248" y="141"/>
                  </a:cubicBezTo>
                  <a:cubicBezTo>
                    <a:pt x="248" y="153"/>
                    <a:pt x="241" y="164"/>
                    <a:pt x="229" y="171"/>
                  </a:cubicBezTo>
                  <a:cubicBezTo>
                    <a:pt x="187" y="196"/>
                    <a:pt x="187" y="196"/>
                    <a:pt x="187" y="196"/>
                  </a:cubicBezTo>
                  <a:cubicBezTo>
                    <a:pt x="229" y="221"/>
                    <a:pt x="229" y="221"/>
                    <a:pt x="229" y="221"/>
                  </a:cubicBezTo>
                  <a:cubicBezTo>
                    <a:pt x="241" y="228"/>
                    <a:pt x="248" y="239"/>
                    <a:pt x="248" y="252"/>
                  </a:cubicBezTo>
                  <a:cubicBezTo>
                    <a:pt x="248" y="264"/>
                    <a:pt x="241" y="275"/>
                    <a:pt x="229" y="282"/>
                  </a:cubicBezTo>
                  <a:cubicBezTo>
                    <a:pt x="53" y="386"/>
                    <a:pt x="53" y="386"/>
                    <a:pt x="53" y="386"/>
                  </a:cubicBezTo>
                  <a:cubicBezTo>
                    <a:pt x="46" y="390"/>
                    <a:pt x="39" y="392"/>
                    <a:pt x="33" y="392"/>
                  </a:cubicBezTo>
                  <a:close/>
                  <a:moveTo>
                    <a:pt x="149" y="219"/>
                  </a:moveTo>
                  <a:cubicBezTo>
                    <a:pt x="53" y="275"/>
                    <a:pt x="53" y="275"/>
                    <a:pt x="53" y="275"/>
                  </a:cubicBezTo>
                  <a:cubicBezTo>
                    <a:pt x="46" y="280"/>
                    <a:pt x="39" y="292"/>
                    <a:pt x="39" y="301"/>
                  </a:cubicBezTo>
                  <a:cubicBezTo>
                    <a:pt x="39" y="350"/>
                    <a:pt x="39" y="350"/>
                    <a:pt x="39" y="350"/>
                  </a:cubicBezTo>
                  <a:cubicBezTo>
                    <a:pt x="205" y="252"/>
                    <a:pt x="205" y="252"/>
                    <a:pt x="205" y="252"/>
                  </a:cubicBezTo>
                  <a:lnTo>
                    <a:pt x="149" y="219"/>
                  </a:lnTo>
                  <a:close/>
                  <a:moveTo>
                    <a:pt x="39" y="42"/>
                  </a:moveTo>
                  <a:cubicBezTo>
                    <a:pt x="39" y="92"/>
                    <a:pt x="39" y="92"/>
                    <a:pt x="39" y="92"/>
                  </a:cubicBezTo>
                  <a:cubicBezTo>
                    <a:pt x="39" y="100"/>
                    <a:pt x="46" y="113"/>
                    <a:pt x="53" y="117"/>
                  </a:cubicBezTo>
                  <a:cubicBezTo>
                    <a:pt x="149" y="174"/>
                    <a:pt x="149" y="174"/>
                    <a:pt x="149" y="174"/>
                  </a:cubicBezTo>
                  <a:cubicBezTo>
                    <a:pt x="205" y="141"/>
                    <a:pt x="205" y="141"/>
                    <a:pt x="205" y="141"/>
                  </a:cubicBezTo>
                  <a:lnTo>
                    <a:pt x="39" y="42"/>
                  </a:lnTo>
                  <a:close/>
                </a:path>
              </a:pathLst>
            </a:custGeom>
            <a:solidFill>
              <a:srgbClr val="FE5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grpSp>
      <p:sp>
        <p:nvSpPr>
          <p:cNvPr id="3" name="Footer Placeholder 2"/>
          <p:cNvSpPr>
            <a:spLocks noGrp="1"/>
          </p:cNvSpPr>
          <p:nvPr>
            <p:ph type="ftr" sz="quarter" idx="10"/>
          </p:nvPr>
        </p:nvSpPr>
        <p:spPr/>
        <p:txBody>
          <a:bodyPr/>
          <a:lstStyle/>
          <a:p>
            <a:r>
              <a:rPr lang="en-US"/>
              <a:t>© Copyright 2019 BMC Software, Inc.</a:t>
            </a:r>
          </a:p>
        </p:txBody>
      </p:sp>
    </p:spTree>
    <p:extLst>
      <p:ext uri="{BB962C8B-B14F-4D97-AF65-F5344CB8AC3E}">
        <p14:creationId xmlns:p14="http://schemas.microsoft.com/office/powerpoint/2010/main" val="405896309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Closing Slid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 Copyright 2019 BMC Software, Inc.</a:t>
            </a:r>
          </a:p>
        </p:txBody>
      </p:sp>
      <p:sp>
        <p:nvSpPr>
          <p:cNvPr id="9" name="Freeform: Shape 8">
            <a:extLst>
              <a:ext uri="{FF2B5EF4-FFF2-40B4-BE49-F238E27FC236}">
                <a16:creationId xmlns:a16="http://schemas.microsoft.com/office/drawing/2014/main" id="{522DD266-9287-484B-B4F8-C256254E1AFC}"/>
              </a:ext>
            </a:extLst>
          </p:cNvPr>
          <p:cNvSpPr/>
          <p:nvPr/>
        </p:nvSpPr>
        <p:spPr>
          <a:xfrm>
            <a:off x="5849867" y="3081889"/>
            <a:ext cx="25244" cy="694221"/>
          </a:xfrm>
          <a:custGeom>
            <a:avLst/>
            <a:gdLst>
              <a:gd name="connsiteX0" fmla="*/ 9467 w 25244"/>
              <a:gd name="connsiteY0" fmla="*/ 9467 h 694221"/>
              <a:gd name="connsiteX1" fmla="*/ 23351 w 25244"/>
              <a:gd name="connsiteY1" fmla="*/ 9467 h 694221"/>
              <a:gd name="connsiteX2" fmla="*/ 23351 w 25244"/>
              <a:gd name="connsiteY2" fmla="*/ 697377 h 694221"/>
              <a:gd name="connsiteX3" fmla="*/ 9467 w 25244"/>
              <a:gd name="connsiteY3" fmla="*/ 697377 h 694221"/>
            </a:gdLst>
            <a:ahLst/>
            <a:cxnLst>
              <a:cxn ang="0">
                <a:pos x="connsiteX0" y="connsiteY0"/>
              </a:cxn>
              <a:cxn ang="0">
                <a:pos x="connsiteX1" y="connsiteY1"/>
              </a:cxn>
              <a:cxn ang="0">
                <a:pos x="connsiteX2" y="connsiteY2"/>
              </a:cxn>
              <a:cxn ang="0">
                <a:pos x="connsiteX3" y="connsiteY3"/>
              </a:cxn>
            </a:cxnLst>
            <a:rect l="l" t="t" r="r" b="b"/>
            <a:pathLst>
              <a:path w="25244" h="694221">
                <a:moveTo>
                  <a:pt x="9467" y="9467"/>
                </a:moveTo>
                <a:lnTo>
                  <a:pt x="23351" y="9467"/>
                </a:lnTo>
                <a:lnTo>
                  <a:pt x="23351" y="697377"/>
                </a:lnTo>
                <a:lnTo>
                  <a:pt x="9467" y="697377"/>
                </a:lnTo>
                <a:close/>
              </a:path>
            </a:pathLst>
          </a:custGeom>
          <a:solidFill>
            <a:srgbClr val="A8AAAD"/>
          </a:solidFill>
          <a:ln w="9525"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16A1E08F-6EAC-4ACF-8948-C867D0357C75}"/>
              </a:ext>
            </a:extLst>
          </p:cNvPr>
          <p:cNvGrpSpPr/>
          <p:nvPr/>
        </p:nvGrpSpPr>
        <p:grpSpPr>
          <a:xfrm>
            <a:off x="6096000" y="3147525"/>
            <a:ext cx="3317118" cy="627323"/>
            <a:chOff x="5686337" y="1403274"/>
            <a:chExt cx="3317118" cy="627323"/>
          </a:xfrm>
        </p:grpSpPr>
        <p:sp>
          <p:nvSpPr>
            <p:cNvPr id="11" name="Freeform: Shape 10">
              <a:extLst>
                <a:ext uri="{FF2B5EF4-FFF2-40B4-BE49-F238E27FC236}">
                  <a16:creationId xmlns:a16="http://schemas.microsoft.com/office/drawing/2014/main" id="{979411AF-2D14-447C-9AD1-D0489DE5C182}"/>
                </a:ext>
              </a:extLst>
            </p:cNvPr>
            <p:cNvSpPr/>
            <p:nvPr/>
          </p:nvSpPr>
          <p:spPr>
            <a:xfrm>
              <a:off x="5686337" y="1407060"/>
              <a:ext cx="201955" cy="239822"/>
            </a:xfrm>
            <a:custGeom>
              <a:avLst/>
              <a:gdLst>
                <a:gd name="connsiteX0" fmla="*/ 116755 w 201955"/>
                <a:gd name="connsiteY0" fmla="*/ 35973 h 239821"/>
                <a:gd name="connsiteX1" fmla="*/ 116755 w 201955"/>
                <a:gd name="connsiteY1" fmla="*/ 236666 h 239821"/>
                <a:gd name="connsiteX2" fmla="*/ 87725 w 201955"/>
                <a:gd name="connsiteY2" fmla="*/ 236666 h 239821"/>
                <a:gd name="connsiteX3" fmla="*/ 87725 w 201955"/>
                <a:gd name="connsiteY3" fmla="*/ 35973 h 239821"/>
                <a:gd name="connsiteX4" fmla="*/ 9467 w 201955"/>
                <a:gd name="connsiteY4" fmla="*/ 35973 h 239821"/>
                <a:gd name="connsiteX5" fmla="*/ 9467 w 201955"/>
                <a:gd name="connsiteY5" fmla="*/ 9467 h 239821"/>
                <a:gd name="connsiteX6" fmla="*/ 193751 w 201955"/>
                <a:gd name="connsiteY6" fmla="*/ 9467 h 239821"/>
                <a:gd name="connsiteX7" fmla="*/ 193751 w 201955"/>
                <a:gd name="connsiteY7" fmla="*/ 35973 h 239821"/>
                <a:gd name="connsiteX8" fmla="*/ 116755 w 201955"/>
                <a:gd name="connsiteY8" fmla="*/ 35973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55" h="239821">
                  <a:moveTo>
                    <a:pt x="116755" y="35973"/>
                  </a:moveTo>
                  <a:lnTo>
                    <a:pt x="116755" y="236666"/>
                  </a:lnTo>
                  <a:lnTo>
                    <a:pt x="87725" y="236666"/>
                  </a:lnTo>
                  <a:lnTo>
                    <a:pt x="87725" y="35973"/>
                  </a:lnTo>
                  <a:lnTo>
                    <a:pt x="9467" y="35973"/>
                  </a:lnTo>
                  <a:lnTo>
                    <a:pt x="9467" y="9467"/>
                  </a:lnTo>
                  <a:lnTo>
                    <a:pt x="193751" y="9467"/>
                  </a:lnTo>
                  <a:lnTo>
                    <a:pt x="193751" y="35973"/>
                  </a:lnTo>
                  <a:lnTo>
                    <a:pt x="116755" y="35973"/>
                  </a:lnTo>
                  <a:close/>
                </a:path>
              </a:pathLst>
            </a:custGeom>
            <a:solidFill>
              <a:srgbClr val="A8AAAD"/>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8AC9CF26-851C-419F-B19B-A5CAE7283D34}"/>
                </a:ext>
              </a:extLst>
            </p:cNvPr>
            <p:cNvSpPr/>
            <p:nvPr/>
          </p:nvSpPr>
          <p:spPr>
            <a:xfrm>
              <a:off x="5899652" y="1407060"/>
              <a:ext cx="151467" cy="239822"/>
            </a:xfrm>
            <a:custGeom>
              <a:avLst/>
              <a:gdLst>
                <a:gd name="connsiteX0" fmla="*/ 37236 w 151466"/>
                <a:gd name="connsiteY0" fmla="*/ 95298 h 239821"/>
                <a:gd name="connsiteX1" fmla="*/ 85200 w 151466"/>
                <a:gd name="connsiteY1" fmla="*/ 71315 h 239821"/>
                <a:gd name="connsiteX2" fmla="*/ 143262 w 151466"/>
                <a:gd name="connsiteY2" fmla="*/ 138213 h 239821"/>
                <a:gd name="connsiteX3" fmla="*/ 143262 w 151466"/>
                <a:gd name="connsiteY3" fmla="*/ 236666 h 239821"/>
                <a:gd name="connsiteX4" fmla="*/ 115493 w 151466"/>
                <a:gd name="connsiteY4" fmla="*/ 236666 h 239821"/>
                <a:gd name="connsiteX5" fmla="*/ 115493 w 151466"/>
                <a:gd name="connsiteY5" fmla="*/ 140738 h 239821"/>
                <a:gd name="connsiteX6" fmla="*/ 78889 w 151466"/>
                <a:gd name="connsiteY6" fmla="*/ 95298 h 239821"/>
                <a:gd name="connsiteX7" fmla="*/ 37236 w 151466"/>
                <a:gd name="connsiteY7" fmla="*/ 144524 h 239821"/>
                <a:gd name="connsiteX8" fmla="*/ 37236 w 151466"/>
                <a:gd name="connsiteY8" fmla="*/ 236666 h 239821"/>
                <a:gd name="connsiteX9" fmla="*/ 9467 w 151466"/>
                <a:gd name="connsiteY9" fmla="*/ 236666 h 239821"/>
                <a:gd name="connsiteX10" fmla="*/ 9467 w 151466"/>
                <a:gd name="connsiteY10" fmla="*/ 9467 h 239821"/>
                <a:gd name="connsiteX11" fmla="*/ 37236 w 151466"/>
                <a:gd name="connsiteY11" fmla="*/ 9467 h 239821"/>
                <a:gd name="connsiteX12" fmla="*/ 37236 w 151466"/>
                <a:gd name="connsiteY12" fmla="*/ 95298 h 239821"/>
                <a:gd name="connsiteX13" fmla="*/ 37236 w 151466"/>
                <a:gd name="connsiteY13" fmla="*/ 95298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239821">
                  <a:moveTo>
                    <a:pt x="37236" y="95298"/>
                  </a:moveTo>
                  <a:cubicBezTo>
                    <a:pt x="48596" y="78889"/>
                    <a:pt x="66267" y="71315"/>
                    <a:pt x="85200" y="71315"/>
                  </a:cubicBezTo>
                  <a:cubicBezTo>
                    <a:pt x="121804" y="71315"/>
                    <a:pt x="143262" y="94035"/>
                    <a:pt x="143262" y="138213"/>
                  </a:cubicBezTo>
                  <a:lnTo>
                    <a:pt x="143262" y="236666"/>
                  </a:lnTo>
                  <a:lnTo>
                    <a:pt x="115493" y="236666"/>
                  </a:lnTo>
                  <a:lnTo>
                    <a:pt x="115493" y="140738"/>
                  </a:lnTo>
                  <a:cubicBezTo>
                    <a:pt x="115493" y="106658"/>
                    <a:pt x="101609" y="95298"/>
                    <a:pt x="78889" y="95298"/>
                  </a:cubicBezTo>
                  <a:cubicBezTo>
                    <a:pt x="56169" y="95298"/>
                    <a:pt x="37236" y="111707"/>
                    <a:pt x="37236" y="144524"/>
                  </a:cubicBezTo>
                  <a:lnTo>
                    <a:pt x="37236" y="236666"/>
                  </a:lnTo>
                  <a:lnTo>
                    <a:pt x="9467" y="236666"/>
                  </a:lnTo>
                  <a:lnTo>
                    <a:pt x="9467" y="9467"/>
                  </a:lnTo>
                  <a:lnTo>
                    <a:pt x="37236" y="9467"/>
                  </a:lnTo>
                  <a:lnTo>
                    <a:pt x="37236" y="95298"/>
                  </a:lnTo>
                  <a:lnTo>
                    <a:pt x="37236" y="95298"/>
                  </a:lnTo>
                  <a:close/>
                </a:path>
              </a:pathLst>
            </a:custGeom>
            <a:solidFill>
              <a:srgbClr val="A8AAAD"/>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7342AB6-69C5-42BD-B8B6-F116F4692576}"/>
                </a:ext>
              </a:extLst>
            </p:cNvPr>
            <p:cNvSpPr/>
            <p:nvPr/>
          </p:nvSpPr>
          <p:spPr>
            <a:xfrm>
              <a:off x="6071315" y="1467647"/>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6 h 189333"/>
                <a:gd name="connsiteX7" fmla="*/ 37236 w 164088"/>
                <a:gd name="connsiteY7" fmla="*/ 100346 h 189333"/>
                <a:gd name="connsiteX8" fmla="*/ 85200 w 164088"/>
                <a:gd name="connsiteY8" fmla="*/ 158409 h 189333"/>
                <a:gd name="connsiteX9" fmla="*/ 126853 w 164088"/>
                <a:gd name="connsiteY9" fmla="*/ 126853 h 189333"/>
                <a:gd name="connsiteX10" fmla="*/ 37236 w 164088"/>
                <a:gd name="connsiteY10" fmla="*/ 78889 h 189333"/>
                <a:gd name="connsiteX11" fmla="*/ 130640 w 164088"/>
                <a:gd name="connsiteY11" fmla="*/ 78889 h 189333"/>
                <a:gd name="connsiteX12" fmla="*/ 83938 w 164088"/>
                <a:gd name="connsiteY12" fmla="*/ 30924 h 189333"/>
                <a:gd name="connsiteX13" fmla="*/ 37236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6" y="154622"/>
                    <a:pt x="125591" y="179866"/>
                    <a:pt x="85200" y="179866"/>
                  </a:cubicBezTo>
                  <a:cubicBezTo>
                    <a:pt x="37236" y="179866"/>
                    <a:pt x="9467" y="145786"/>
                    <a:pt x="9467" y="92773"/>
                  </a:cubicBezTo>
                  <a:cubicBezTo>
                    <a:pt x="9467" y="44809"/>
                    <a:pt x="37236" y="9467"/>
                    <a:pt x="83938" y="9467"/>
                  </a:cubicBezTo>
                  <a:cubicBezTo>
                    <a:pt x="120542" y="9467"/>
                    <a:pt x="145786" y="30924"/>
                    <a:pt x="154622" y="66267"/>
                  </a:cubicBezTo>
                  <a:cubicBezTo>
                    <a:pt x="157147" y="75102"/>
                    <a:pt x="158409" y="86462"/>
                    <a:pt x="158409" y="100346"/>
                  </a:cubicBezTo>
                  <a:lnTo>
                    <a:pt x="37236" y="100346"/>
                  </a:lnTo>
                  <a:cubicBezTo>
                    <a:pt x="38498" y="140738"/>
                    <a:pt x="58693" y="158409"/>
                    <a:pt x="85200" y="158409"/>
                  </a:cubicBezTo>
                  <a:cubicBezTo>
                    <a:pt x="107920" y="158409"/>
                    <a:pt x="123067" y="145786"/>
                    <a:pt x="126853" y="126853"/>
                  </a:cubicBezTo>
                  <a:close/>
                  <a:moveTo>
                    <a:pt x="37236" y="78889"/>
                  </a:moveTo>
                  <a:lnTo>
                    <a:pt x="130640" y="78889"/>
                  </a:lnTo>
                  <a:cubicBezTo>
                    <a:pt x="128115" y="47333"/>
                    <a:pt x="109182" y="30924"/>
                    <a:pt x="83938" y="30924"/>
                  </a:cubicBezTo>
                  <a:cubicBezTo>
                    <a:pt x="57431" y="30924"/>
                    <a:pt x="39760" y="48595"/>
                    <a:pt x="37236" y="78889"/>
                  </a:cubicBezTo>
                  <a:close/>
                </a:path>
              </a:pathLst>
            </a:custGeom>
            <a:solidFill>
              <a:srgbClr val="A8AAAD"/>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5B027C6-AB21-4A56-82DD-D1AF02CAB6A6}"/>
                </a:ext>
              </a:extLst>
            </p:cNvPr>
            <p:cNvSpPr/>
            <p:nvPr/>
          </p:nvSpPr>
          <p:spPr>
            <a:xfrm>
              <a:off x="6336381" y="1407060"/>
              <a:ext cx="252444" cy="239822"/>
            </a:xfrm>
            <a:custGeom>
              <a:avLst/>
              <a:gdLst>
                <a:gd name="connsiteX0" fmla="*/ 216471 w 252444"/>
                <a:gd name="connsiteY0" fmla="*/ 236666 h 239821"/>
                <a:gd name="connsiteX1" fmla="*/ 216471 w 252444"/>
                <a:gd name="connsiteY1" fmla="*/ 121804 h 239821"/>
                <a:gd name="connsiteX2" fmla="*/ 217733 w 252444"/>
                <a:gd name="connsiteY2" fmla="*/ 34711 h 239821"/>
                <a:gd name="connsiteX3" fmla="*/ 216471 w 252444"/>
                <a:gd name="connsiteY3" fmla="*/ 34711 h 239821"/>
                <a:gd name="connsiteX4" fmla="*/ 186178 w 252444"/>
                <a:gd name="connsiteY4" fmla="*/ 121804 h 239821"/>
                <a:gd name="connsiteX5" fmla="*/ 144525 w 252444"/>
                <a:gd name="connsiteY5" fmla="*/ 236666 h 239821"/>
                <a:gd name="connsiteX6" fmla="*/ 110444 w 252444"/>
                <a:gd name="connsiteY6" fmla="*/ 236666 h 239821"/>
                <a:gd name="connsiteX7" fmla="*/ 68791 w 252444"/>
                <a:gd name="connsiteY7" fmla="*/ 121804 h 239821"/>
                <a:gd name="connsiteX8" fmla="*/ 38498 w 252444"/>
                <a:gd name="connsiteY8" fmla="*/ 34711 h 239821"/>
                <a:gd name="connsiteX9" fmla="*/ 37236 w 252444"/>
                <a:gd name="connsiteY9" fmla="*/ 34711 h 239821"/>
                <a:gd name="connsiteX10" fmla="*/ 38498 w 252444"/>
                <a:gd name="connsiteY10" fmla="*/ 121804 h 239821"/>
                <a:gd name="connsiteX11" fmla="*/ 38498 w 252444"/>
                <a:gd name="connsiteY11" fmla="*/ 236666 h 239821"/>
                <a:gd name="connsiteX12" fmla="*/ 9467 w 252444"/>
                <a:gd name="connsiteY12" fmla="*/ 236666 h 239821"/>
                <a:gd name="connsiteX13" fmla="*/ 9467 w 252444"/>
                <a:gd name="connsiteY13" fmla="*/ 9467 h 239821"/>
                <a:gd name="connsiteX14" fmla="*/ 56169 w 252444"/>
                <a:gd name="connsiteY14" fmla="*/ 9467 h 239821"/>
                <a:gd name="connsiteX15" fmla="*/ 97822 w 252444"/>
                <a:gd name="connsiteY15" fmla="*/ 120542 h 239821"/>
                <a:gd name="connsiteX16" fmla="*/ 128115 w 252444"/>
                <a:gd name="connsiteY16" fmla="*/ 207635 h 239821"/>
                <a:gd name="connsiteX17" fmla="*/ 129378 w 252444"/>
                <a:gd name="connsiteY17" fmla="*/ 207635 h 239821"/>
                <a:gd name="connsiteX18" fmla="*/ 159671 w 252444"/>
                <a:gd name="connsiteY18" fmla="*/ 120542 h 239821"/>
                <a:gd name="connsiteX19" fmla="*/ 200062 w 252444"/>
                <a:gd name="connsiteY19" fmla="*/ 9467 h 239821"/>
                <a:gd name="connsiteX20" fmla="*/ 248026 w 252444"/>
                <a:gd name="connsiteY20" fmla="*/ 9467 h 239821"/>
                <a:gd name="connsiteX21" fmla="*/ 248026 w 252444"/>
                <a:gd name="connsiteY21" fmla="*/ 235404 h 239821"/>
                <a:gd name="connsiteX22" fmla="*/ 216471 w 252444"/>
                <a:gd name="connsiteY22" fmla="*/ 235404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444" h="239821">
                  <a:moveTo>
                    <a:pt x="216471" y="236666"/>
                  </a:moveTo>
                  <a:lnTo>
                    <a:pt x="216471" y="121804"/>
                  </a:lnTo>
                  <a:cubicBezTo>
                    <a:pt x="216471" y="92773"/>
                    <a:pt x="216471" y="63742"/>
                    <a:pt x="217733" y="34711"/>
                  </a:cubicBezTo>
                  <a:lnTo>
                    <a:pt x="216471" y="34711"/>
                  </a:lnTo>
                  <a:cubicBezTo>
                    <a:pt x="206373" y="63742"/>
                    <a:pt x="196275" y="92773"/>
                    <a:pt x="186178" y="121804"/>
                  </a:cubicBezTo>
                  <a:lnTo>
                    <a:pt x="144525" y="236666"/>
                  </a:lnTo>
                  <a:lnTo>
                    <a:pt x="110444" y="236666"/>
                  </a:lnTo>
                  <a:lnTo>
                    <a:pt x="68791" y="121804"/>
                  </a:lnTo>
                  <a:cubicBezTo>
                    <a:pt x="58693" y="92773"/>
                    <a:pt x="47333" y="63742"/>
                    <a:pt x="38498" y="34711"/>
                  </a:cubicBezTo>
                  <a:lnTo>
                    <a:pt x="37236" y="34711"/>
                  </a:lnTo>
                  <a:cubicBezTo>
                    <a:pt x="37236" y="63742"/>
                    <a:pt x="38498" y="92773"/>
                    <a:pt x="38498" y="121804"/>
                  </a:cubicBezTo>
                  <a:lnTo>
                    <a:pt x="38498" y="236666"/>
                  </a:lnTo>
                  <a:lnTo>
                    <a:pt x="9467" y="236666"/>
                  </a:lnTo>
                  <a:lnTo>
                    <a:pt x="9467" y="9467"/>
                  </a:lnTo>
                  <a:lnTo>
                    <a:pt x="56169" y="9467"/>
                  </a:lnTo>
                  <a:lnTo>
                    <a:pt x="97822" y="120542"/>
                  </a:lnTo>
                  <a:cubicBezTo>
                    <a:pt x="107920" y="149573"/>
                    <a:pt x="118018" y="178604"/>
                    <a:pt x="128115" y="207635"/>
                  </a:cubicBezTo>
                  <a:lnTo>
                    <a:pt x="129378" y="207635"/>
                  </a:lnTo>
                  <a:cubicBezTo>
                    <a:pt x="139475" y="178604"/>
                    <a:pt x="149573" y="149573"/>
                    <a:pt x="159671" y="120542"/>
                  </a:cubicBezTo>
                  <a:lnTo>
                    <a:pt x="200062" y="9467"/>
                  </a:lnTo>
                  <a:lnTo>
                    <a:pt x="248026" y="9467"/>
                  </a:lnTo>
                  <a:lnTo>
                    <a:pt x="248026" y="235404"/>
                  </a:lnTo>
                  <a:lnTo>
                    <a:pt x="216471" y="235404"/>
                  </a:lnTo>
                  <a:close/>
                </a:path>
              </a:pathLst>
            </a:custGeom>
            <a:solidFill>
              <a:srgbClr val="A8AAAD"/>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08EAD7B-E5D3-480D-B7CE-819F7CFD8967}"/>
                </a:ext>
              </a:extLst>
            </p:cNvPr>
            <p:cNvSpPr/>
            <p:nvPr/>
          </p:nvSpPr>
          <p:spPr>
            <a:xfrm>
              <a:off x="6625430" y="1472696"/>
              <a:ext cx="151467" cy="176711"/>
            </a:xfrm>
            <a:custGeom>
              <a:avLst/>
              <a:gdLst>
                <a:gd name="connsiteX0" fmla="*/ 9467 w 151466"/>
                <a:gd name="connsiteY0" fmla="*/ 107920 h 176710"/>
                <a:gd name="connsiteX1" fmla="*/ 9467 w 151466"/>
                <a:gd name="connsiteY1" fmla="*/ 9467 h 176710"/>
                <a:gd name="connsiteX2" fmla="*/ 37236 w 151466"/>
                <a:gd name="connsiteY2" fmla="*/ 9467 h 176710"/>
                <a:gd name="connsiteX3" fmla="*/ 37236 w 151466"/>
                <a:gd name="connsiteY3" fmla="*/ 105395 h 176710"/>
                <a:gd name="connsiteX4" fmla="*/ 73840 w 151466"/>
                <a:gd name="connsiteY4" fmla="*/ 150835 h 176710"/>
                <a:gd name="connsiteX5" fmla="*/ 115493 w 151466"/>
                <a:gd name="connsiteY5" fmla="*/ 101609 h 176710"/>
                <a:gd name="connsiteX6" fmla="*/ 115493 w 151466"/>
                <a:gd name="connsiteY6" fmla="*/ 9467 h 176710"/>
                <a:gd name="connsiteX7" fmla="*/ 143262 w 151466"/>
                <a:gd name="connsiteY7" fmla="*/ 9467 h 176710"/>
                <a:gd name="connsiteX8" fmla="*/ 143262 w 151466"/>
                <a:gd name="connsiteY8" fmla="*/ 171031 h 176710"/>
                <a:gd name="connsiteX9" fmla="*/ 118018 w 151466"/>
                <a:gd name="connsiteY9" fmla="*/ 171031 h 176710"/>
                <a:gd name="connsiteX10" fmla="*/ 118018 w 151466"/>
                <a:gd name="connsiteY10" fmla="*/ 149573 h 176710"/>
                <a:gd name="connsiteX11" fmla="*/ 118018 w 151466"/>
                <a:gd name="connsiteY11" fmla="*/ 149573 h 176710"/>
                <a:gd name="connsiteX12" fmla="*/ 68791 w 151466"/>
                <a:gd name="connsiteY12" fmla="*/ 174818 h 176710"/>
                <a:gd name="connsiteX13" fmla="*/ 9467 w 151466"/>
                <a:gd name="connsiteY13" fmla="*/ 107920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9467" y="107920"/>
                  </a:moveTo>
                  <a:lnTo>
                    <a:pt x="9467" y="9467"/>
                  </a:lnTo>
                  <a:lnTo>
                    <a:pt x="37236" y="9467"/>
                  </a:lnTo>
                  <a:lnTo>
                    <a:pt x="37236" y="105395"/>
                  </a:lnTo>
                  <a:cubicBezTo>
                    <a:pt x="37236" y="139475"/>
                    <a:pt x="51120" y="150835"/>
                    <a:pt x="73840" y="150835"/>
                  </a:cubicBezTo>
                  <a:cubicBezTo>
                    <a:pt x="96560" y="150835"/>
                    <a:pt x="115493" y="133164"/>
                    <a:pt x="115493" y="101609"/>
                  </a:cubicBezTo>
                  <a:lnTo>
                    <a:pt x="115493" y="9467"/>
                  </a:lnTo>
                  <a:lnTo>
                    <a:pt x="143262" y="9467"/>
                  </a:lnTo>
                  <a:lnTo>
                    <a:pt x="143262" y="171031"/>
                  </a:lnTo>
                  <a:lnTo>
                    <a:pt x="118018" y="171031"/>
                  </a:lnTo>
                  <a:lnTo>
                    <a:pt x="118018" y="149573"/>
                  </a:lnTo>
                  <a:lnTo>
                    <a:pt x="118018" y="149573"/>
                  </a:lnTo>
                  <a:cubicBezTo>
                    <a:pt x="107920" y="164720"/>
                    <a:pt x="90249" y="174818"/>
                    <a:pt x="68791" y="174818"/>
                  </a:cubicBezTo>
                  <a:cubicBezTo>
                    <a:pt x="30925" y="173555"/>
                    <a:pt x="9467" y="152098"/>
                    <a:pt x="9467" y="107920"/>
                  </a:cubicBezTo>
                  <a:close/>
                </a:path>
              </a:pathLst>
            </a:custGeom>
            <a:solidFill>
              <a:srgbClr val="A8AAAD"/>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42E7561-1F6F-4C7A-ADDA-3AD4468644CA}"/>
                </a:ext>
              </a:extLst>
            </p:cNvPr>
            <p:cNvSpPr/>
            <p:nvPr/>
          </p:nvSpPr>
          <p:spPr>
            <a:xfrm>
              <a:off x="6810976" y="1407060"/>
              <a:ext cx="37867" cy="239822"/>
            </a:xfrm>
            <a:custGeom>
              <a:avLst/>
              <a:gdLst>
                <a:gd name="connsiteX0" fmla="*/ 9467 w 37866"/>
                <a:gd name="connsiteY0" fmla="*/ 236666 h 239821"/>
                <a:gd name="connsiteX1" fmla="*/ 9467 w 37866"/>
                <a:gd name="connsiteY1" fmla="*/ 9467 h 239821"/>
                <a:gd name="connsiteX2" fmla="*/ 37235 w 37866"/>
                <a:gd name="connsiteY2" fmla="*/ 9467 h 239821"/>
                <a:gd name="connsiteX3" fmla="*/ 37235 w 37866"/>
                <a:gd name="connsiteY3" fmla="*/ 235404 h 239821"/>
                <a:gd name="connsiteX4" fmla="*/ 9467 w 37866"/>
                <a:gd name="connsiteY4" fmla="*/ 235404 h 23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6" h="239821">
                  <a:moveTo>
                    <a:pt x="9467" y="236666"/>
                  </a:moveTo>
                  <a:lnTo>
                    <a:pt x="9467" y="9467"/>
                  </a:lnTo>
                  <a:lnTo>
                    <a:pt x="37235" y="9467"/>
                  </a:lnTo>
                  <a:lnTo>
                    <a:pt x="37235" y="235404"/>
                  </a:lnTo>
                  <a:lnTo>
                    <a:pt x="9467" y="235404"/>
                  </a:lnTo>
                  <a:close/>
                </a:path>
              </a:pathLst>
            </a:custGeom>
            <a:solidFill>
              <a:srgbClr val="A8AAAD"/>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26874D3-02A3-4625-8324-4DC416679237}"/>
                </a:ext>
              </a:extLst>
            </p:cNvPr>
            <p:cNvSpPr/>
            <p:nvPr/>
          </p:nvSpPr>
          <p:spPr>
            <a:xfrm>
              <a:off x="6867776" y="1432305"/>
              <a:ext cx="100978" cy="214577"/>
            </a:xfrm>
            <a:custGeom>
              <a:avLst/>
              <a:gdLst>
                <a:gd name="connsiteX0" fmla="*/ 99084 w 100977"/>
                <a:gd name="connsiteY0" fmla="*/ 187440 h 214577"/>
                <a:gd name="connsiteX1" fmla="*/ 99084 w 100977"/>
                <a:gd name="connsiteY1" fmla="*/ 210160 h 214577"/>
                <a:gd name="connsiteX2" fmla="*/ 81413 w 100977"/>
                <a:gd name="connsiteY2" fmla="*/ 212684 h 214577"/>
                <a:gd name="connsiteX3" fmla="*/ 37235 w 100977"/>
                <a:gd name="connsiteY3" fmla="*/ 165982 h 214577"/>
                <a:gd name="connsiteX4" fmla="*/ 37235 w 100977"/>
                <a:gd name="connsiteY4" fmla="*/ 71315 h 214577"/>
                <a:gd name="connsiteX5" fmla="*/ 9467 w 100977"/>
                <a:gd name="connsiteY5" fmla="*/ 71315 h 214577"/>
                <a:gd name="connsiteX6" fmla="*/ 9467 w 100977"/>
                <a:gd name="connsiteY6" fmla="*/ 48596 h 214577"/>
                <a:gd name="connsiteX7" fmla="*/ 37235 w 100977"/>
                <a:gd name="connsiteY7" fmla="*/ 48596 h 214577"/>
                <a:gd name="connsiteX8" fmla="*/ 37235 w 100977"/>
                <a:gd name="connsiteY8" fmla="*/ 9467 h 214577"/>
                <a:gd name="connsiteX9" fmla="*/ 65004 w 100977"/>
                <a:gd name="connsiteY9" fmla="*/ 9467 h 214577"/>
                <a:gd name="connsiteX10" fmla="*/ 65004 w 100977"/>
                <a:gd name="connsiteY10" fmla="*/ 48596 h 214577"/>
                <a:gd name="connsiteX11" fmla="*/ 96560 w 100977"/>
                <a:gd name="connsiteY11" fmla="*/ 48596 h 214577"/>
                <a:gd name="connsiteX12" fmla="*/ 96560 w 100977"/>
                <a:gd name="connsiteY12" fmla="*/ 71315 h 214577"/>
                <a:gd name="connsiteX13" fmla="*/ 65004 w 100977"/>
                <a:gd name="connsiteY13" fmla="*/ 71315 h 214577"/>
                <a:gd name="connsiteX14" fmla="*/ 65004 w 100977"/>
                <a:gd name="connsiteY14" fmla="*/ 162195 h 214577"/>
                <a:gd name="connsiteX15" fmla="*/ 87724 w 100977"/>
                <a:gd name="connsiteY15" fmla="*/ 188702 h 214577"/>
                <a:gd name="connsiteX16" fmla="*/ 99084 w 100977"/>
                <a:gd name="connsiteY16" fmla="*/ 187440 h 21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977" h="214577">
                  <a:moveTo>
                    <a:pt x="99084" y="187440"/>
                  </a:moveTo>
                  <a:lnTo>
                    <a:pt x="99084" y="210160"/>
                  </a:lnTo>
                  <a:cubicBezTo>
                    <a:pt x="94035" y="211422"/>
                    <a:pt x="86462" y="212684"/>
                    <a:pt x="81413" y="212684"/>
                  </a:cubicBezTo>
                  <a:cubicBezTo>
                    <a:pt x="51120" y="212684"/>
                    <a:pt x="37235" y="200062"/>
                    <a:pt x="37235" y="165982"/>
                  </a:cubicBezTo>
                  <a:lnTo>
                    <a:pt x="37235" y="71315"/>
                  </a:lnTo>
                  <a:lnTo>
                    <a:pt x="9467" y="71315"/>
                  </a:lnTo>
                  <a:lnTo>
                    <a:pt x="9467" y="48596"/>
                  </a:lnTo>
                  <a:lnTo>
                    <a:pt x="37235" y="48596"/>
                  </a:lnTo>
                  <a:lnTo>
                    <a:pt x="37235" y="9467"/>
                  </a:lnTo>
                  <a:lnTo>
                    <a:pt x="65004" y="9467"/>
                  </a:lnTo>
                  <a:lnTo>
                    <a:pt x="65004" y="48596"/>
                  </a:lnTo>
                  <a:lnTo>
                    <a:pt x="96560" y="48596"/>
                  </a:lnTo>
                  <a:lnTo>
                    <a:pt x="96560" y="71315"/>
                  </a:lnTo>
                  <a:lnTo>
                    <a:pt x="65004" y="71315"/>
                  </a:lnTo>
                  <a:lnTo>
                    <a:pt x="65004" y="162195"/>
                  </a:lnTo>
                  <a:cubicBezTo>
                    <a:pt x="65004" y="181129"/>
                    <a:pt x="71315" y="188702"/>
                    <a:pt x="87724" y="188702"/>
                  </a:cubicBezTo>
                  <a:cubicBezTo>
                    <a:pt x="91511" y="188702"/>
                    <a:pt x="95298" y="188702"/>
                    <a:pt x="99084" y="187440"/>
                  </a:cubicBezTo>
                  <a:close/>
                </a:path>
              </a:pathLst>
            </a:custGeom>
            <a:solidFill>
              <a:srgbClr val="A8AAAD"/>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53ED18B-B3DE-4AE2-AD8F-CEA90BD80209}"/>
                </a:ext>
              </a:extLst>
            </p:cNvPr>
            <p:cNvSpPr/>
            <p:nvPr/>
          </p:nvSpPr>
          <p:spPr>
            <a:xfrm>
              <a:off x="6990212" y="1407060"/>
              <a:ext cx="37867" cy="239822"/>
            </a:xfrm>
            <a:custGeom>
              <a:avLst/>
              <a:gdLst>
                <a:gd name="connsiteX0" fmla="*/ 9467 w 37866"/>
                <a:gd name="connsiteY0" fmla="*/ 41022 h 239821"/>
                <a:gd name="connsiteX1" fmla="*/ 9467 w 37866"/>
                <a:gd name="connsiteY1" fmla="*/ 9467 h 239821"/>
                <a:gd name="connsiteX2" fmla="*/ 37236 w 37866"/>
                <a:gd name="connsiteY2" fmla="*/ 9467 h 239821"/>
                <a:gd name="connsiteX3" fmla="*/ 37236 w 37866"/>
                <a:gd name="connsiteY3" fmla="*/ 41022 h 239821"/>
                <a:gd name="connsiteX4" fmla="*/ 9467 w 37866"/>
                <a:gd name="connsiteY4" fmla="*/ 41022 h 239821"/>
                <a:gd name="connsiteX5" fmla="*/ 9467 w 37866"/>
                <a:gd name="connsiteY5" fmla="*/ 236666 h 239821"/>
                <a:gd name="connsiteX6" fmla="*/ 9467 w 37866"/>
                <a:gd name="connsiteY6" fmla="*/ 75102 h 239821"/>
                <a:gd name="connsiteX7" fmla="*/ 37236 w 37866"/>
                <a:gd name="connsiteY7" fmla="*/ 75102 h 239821"/>
                <a:gd name="connsiteX8" fmla="*/ 37236 w 37866"/>
                <a:gd name="connsiteY8" fmla="*/ 236666 h 239821"/>
                <a:gd name="connsiteX9" fmla="*/ 9467 w 37866"/>
                <a:gd name="connsiteY9" fmla="*/ 236666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66" h="239821">
                  <a:moveTo>
                    <a:pt x="9467" y="41022"/>
                  </a:moveTo>
                  <a:lnTo>
                    <a:pt x="9467" y="9467"/>
                  </a:lnTo>
                  <a:lnTo>
                    <a:pt x="37236" y="9467"/>
                  </a:lnTo>
                  <a:lnTo>
                    <a:pt x="37236" y="41022"/>
                  </a:lnTo>
                  <a:lnTo>
                    <a:pt x="9467" y="41022"/>
                  </a:lnTo>
                  <a:close/>
                  <a:moveTo>
                    <a:pt x="9467" y="236666"/>
                  </a:moveTo>
                  <a:lnTo>
                    <a:pt x="9467" y="75102"/>
                  </a:lnTo>
                  <a:lnTo>
                    <a:pt x="37236" y="75102"/>
                  </a:lnTo>
                  <a:lnTo>
                    <a:pt x="37236" y="236666"/>
                  </a:lnTo>
                  <a:lnTo>
                    <a:pt x="9467" y="236666"/>
                  </a:lnTo>
                  <a:close/>
                </a:path>
              </a:pathLst>
            </a:custGeom>
            <a:solidFill>
              <a:srgbClr val="A8AAAD"/>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CB88ACF-B0E0-4C73-8831-4849206A2609}"/>
                </a:ext>
              </a:extLst>
            </p:cNvPr>
            <p:cNvSpPr/>
            <p:nvPr/>
          </p:nvSpPr>
          <p:spPr>
            <a:xfrm>
              <a:off x="7052061" y="1528234"/>
              <a:ext cx="88356" cy="37867"/>
            </a:xfrm>
            <a:custGeom>
              <a:avLst/>
              <a:gdLst>
                <a:gd name="connsiteX0" fmla="*/ 9467 w 88355"/>
                <a:gd name="connsiteY0" fmla="*/ 34711 h 37866"/>
                <a:gd name="connsiteX1" fmla="*/ 9467 w 88355"/>
                <a:gd name="connsiteY1" fmla="*/ 9467 h 37866"/>
                <a:gd name="connsiteX2" fmla="*/ 86462 w 88355"/>
                <a:gd name="connsiteY2" fmla="*/ 9467 h 37866"/>
                <a:gd name="connsiteX3" fmla="*/ 86462 w 88355"/>
                <a:gd name="connsiteY3" fmla="*/ 34711 h 37866"/>
                <a:gd name="connsiteX4" fmla="*/ 9467 w 88355"/>
                <a:gd name="connsiteY4" fmla="*/ 34711 h 37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55" h="37866">
                  <a:moveTo>
                    <a:pt x="9467" y="34711"/>
                  </a:moveTo>
                  <a:lnTo>
                    <a:pt x="9467" y="9467"/>
                  </a:lnTo>
                  <a:lnTo>
                    <a:pt x="86462" y="9467"/>
                  </a:lnTo>
                  <a:lnTo>
                    <a:pt x="86462" y="34711"/>
                  </a:lnTo>
                  <a:lnTo>
                    <a:pt x="9467" y="34711"/>
                  </a:lnTo>
                  <a:close/>
                </a:path>
              </a:pathLst>
            </a:custGeom>
            <a:solidFill>
              <a:srgbClr val="A8AAAD"/>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6E47198-EC5C-4A18-A4C4-096FAAAB48C0}"/>
                </a:ext>
              </a:extLst>
            </p:cNvPr>
            <p:cNvSpPr/>
            <p:nvPr/>
          </p:nvSpPr>
          <p:spPr>
            <a:xfrm>
              <a:off x="7159350" y="1403274"/>
              <a:ext cx="201955" cy="252444"/>
            </a:xfrm>
            <a:custGeom>
              <a:avLst/>
              <a:gdLst>
                <a:gd name="connsiteX0" fmla="*/ 197538 w 201955"/>
                <a:gd name="connsiteY0" fmla="*/ 90249 h 252444"/>
                <a:gd name="connsiteX1" fmla="*/ 167244 w 201955"/>
                <a:gd name="connsiteY1" fmla="*/ 90249 h 252444"/>
                <a:gd name="connsiteX2" fmla="*/ 107920 w 201955"/>
                <a:gd name="connsiteY2" fmla="*/ 35973 h 252444"/>
                <a:gd name="connsiteX3" fmla="*/ 39760 w 201955"/>
                <a:gd name="connsiteY3" fmla="*/ 126853 h 252444"/>
                <a:gd name="connsiteX4" fmla="*/ 107920 w 201955"/>
                <a:gd name="connsiteY4" fmla="*/ 217733 h 252444"/>
                <a:gd name="connsiteX5" fmla="*/ 169769 w 201955"/>
                <a:gd name="connsiteY5" fmla="*/ 162195 h 252444"/>
                <a:gd name="connsiteX6" fmla="*/ 200062 w 201955"/>
                <a:gd name="connsiteY6" fmla="*/ 162195 h 252444"/>
                <a:gd name="connsiteX7" fmla="*/ 107920 w 201955"/>
                <a:gd name="connsiteY7" fmla="*/ 244240 h 252444"/>
                <a:gd name="connsiteX8" fmla="*/ 9467 w 201955"/>
                <a:gd name="connsiteY8" fmla="*/ 126853 h 252444"/>
                <a:gd name="connsiteX9" fmla="*/ 109182 w 201955"/>
                <a:gd name="connsiteY9" fmla="*/ 9467 h 252444"/>
                <a:gd name="connsiteX10" fmla="*/ 197538 w 201955"/>
                <a:gd name="connsiteY10" fmla="*/ 90249 h 2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55" h="252444">
                  <a:moveTo>
                    <a:pt x="197538" y="90249"/>
                  </a:moveTo>
                  <a:lnTo>
                    <a:pt x="167244" y="90249"/>
                  </a:lnTo>
                  <a:cubicBezTo>
                    <a:pt x="164720" y="57431"/>
                    <a:pt x="140738" y="35973"/>
                    <a:pt x="107920" y="35973"/>
                  </a:cubicBezTo>
                  <a:cubicBezTo>
                    <a:pt x="65004" y="35973"/>
                    <a:pt x="39760" y="70053"/>
                    <a:pt x="39760" y="126853"/>
                  </a:cubicBezTo>
                  <a:cubicBezTo>
                    <a:pt x="39760" y="183653"/>
                    <a:pt x="65004" y="217733"/>
                    <a:pt x="107920" y="217733"/>
                  </a:cubicBezTo>
                  <a:cubicBezTo>
                    <a:pt x="142000" y="217733"/>
                    <a:pt x="164720" y="196275"/>
                    <a:pt x="169769" y="162195"/>
                  </a:cubicBezTo>
                  <a:lnTo>
                    <a:pt x="200062" y="162195"/>
                  </a:lnTo>
                  <a:cubicBezTo>
                    <a:pt x="195013" y="212684"/>
                    <a:pt x="160933" y="244240"/>
                    <a:pt x="107920" y="244240"/>
                  </a:cubicBezTo>
                  <a:cubicBezTo>
                    <a:pt x="47333" y="244240"/>
                    <a:pt x="9467" y="200062"/>
                    <a:pt x="9467" y="126853"/>
                  </a:cubicBezTo>
                  <a:cubicBezTo>
                    <a:pt x="9467" y="53644"/>
                    <a:pt x="47333" y="9467"/>
                    <a:pt x="109182" y="9467"/>
                  </a:cubicBezTo>
                  <a:cubicBezTo>
                    <a:pt x="162195" y="9467"/>
                    <a:pt x="195013" y="43547"/>
                    <a:pt x="197538" y="90249"/>
                  </a:cubicBezTo>
                  <a:close/>
                </a:path>
              </a:pathLst>
            </a:custGeom>
            <a:solidFill>
              <a:srgbClr val="A8AAAD"/>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9C4573B-7622-499E-A2EC-F935BDA8A1C0}"/>
                </a:ext>
              </a:extLst>
            </p:cNvPr>
            <p:cNvSpPr/>
            <p:nvPr/>
          </p:nvSpPr>
          <p:spPr>
            <a:xfrm>
              <a:off x="7389074" y="1407060"/>
              <a:ext cx="37867" cy="239822"/>
            </a:xfrm>
            <a:custGeom>
              <a:avLst/>
              <a:gdLst>
                <a:gd name="connsiteX0" fmla="*/ 9467 w 37866"/>
                <a:gd name="connsiteY0" fmla="*/ 236666 h 239821"/>
                <a:gd name="connsiteX1" fmla="*/ 9467 w 37866"/>
                <a:gd name="connsiteY1" fmla="*/ 9467 h 239821"/>
                <a:gd name="connsiteX2" fmla="*/ 37236 w 37866"/>
                <a:gd name="connsiteY2" fmla="*/ 9467 h 239821"/>
                <a:gd name="connsiteX3" fmla="*/ 37236 w 37866"/>
                <a:gd name="connsiteY3" fmla="*/ 235404 h 239821"/>
                <a:gd name="connsiteX4" fmla="*/ 9467 w 37866"/>
                <a:gd name="connsiteY4" fmla="*/ 235404 h 23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6" h="239821">
                  <a:moveTo>
                    <a:pt x="9467" y="236666"/>
                  </a:moveTo>
                  <a:lnTo>
                    <a:pt x="9467" y="9467"/>
                  </a:lnTo>
                  <a:lnTo>
                    <a:pt x="37236" y="9467"/>
                  </a:lnTo>
                  <a:lnTo>
                    <a:pt x="37236" y="235404"/>
                  </a:lnTo>
                  <a:lnTo>
                    <a:pt x="9467" y="235404"/>
                  </a:lnTo>
                  <a:close/>
                </a:path>
              </a:pathLst>
            </a:custGeom>
            <a:solidFill>
              <a:srgbClr val="A8AAAD"/>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074AC15-8B09-4F6E-8013-A3E754863DA4}"/>
                </a:ext>
              </a:extLst>
            </p:cNvPr>
            <p:cNvSpPr/>
            <p:nvPr/>
          </p:nvSpPr>
          <p:spPr>
            <a:xfrm>
              <a:off x="7454709" y="1467647"/>
              <a:ext cx="164089" cy="189333"/>
            </a:xfrm>
            <a:custGeom>
              <a:avLst/>
              <a:gdLst>
                <a:gd name="connsiteX0" fmla="*/ 163457 w 164088"/>
                <a:gd name="connsiteY0" fmla="*/ 95298 h 189333"/>
                <a:gd name="connsiteX1" fmla="*/ 86462 w 164088"/>
                <a:gd name="connsiteY1" fmla="*/ 181129 h 189333"/>
                <a:gd name="connsiteX2" fmla="*/ 9467 w 164088"/>
                <a:gd name="connsiteY2" fmla="*/ 95298 h 189333"/>
                <a:gd name="connsiteX3" fmla="*/ 86462 w 164088"/>
                <a:gd name="connsiteY3" fmla="*/ 9467 h 189333"/>
                <a:gd name="connsiteX4" fmla="*/ 163457 w 164088"/>
                <a:gd name="connsiteY4" fmla="*/ 95298 h 189333"/>
                <a:gd name="connsiteX5" fmla="*/ 38498 w 164088"/>
                <a:gd name="connsiteY5" fmla="*/ 95298 h 189333"/>
                <a:gd name="connsiteX6" fmla="*/ 86462 w 164088"/>
                <a:gd name="connsiteY6" fmla="*/ 157146 h 189333"/>
                <a:gd name="connsiteX7" fmla="*/ 134427 w 164088"/>
                <a:gd name="connsiteY7" fmla="*/ 95298 h 189333"/>
                <a:gd name="connsiteX8" fmla="*/ 86462 w 164088"/>
                <a:gd name="connsiteY8" fmla="*/ 33449 h 189333"/>
                <a:gd name="connsiteX9" fmla="*/ 38498 w 164088"/>
                <a:gd name="connsiteY9" fmla="*/ 95298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88" h="189333">
                  <a:moveTo>
                    <a:pt x="163457" y="95298"/>
                  </a:moveTo>
                  <a:cubicBezTo>
                    <a:pt x="163457" y="148311"/>
                    <a:pt x="134427" y="181129"/>
                    <a:pt x="86462" y="181129"/>
                  </a:cubicBezTo>
                  <a:cubicBezTo>
                    <a:pt x="38498" y="181129"/>
                    <a:pt x="9467" y="148311"/>
                    <a:pt x="9467" y="95298"/>
                  </a:cubicBezTo>
                  <a:cubicBezTo>
                    <a:pt x="9467" y="42284"/>
                    <a:pt x="38498" y="9467"/>
                    <a:pt x="86462" y="9467"/>
                  </a:cubicBezTo>
                  <a:cubicBezTo>
                    <a:pt x="133164" y="9467"/>
                    <a:pt x="163457" y="42284"/>
                    <a:pt x="163457" y="95298"/>
                  </a:cubicBezTo>
                  <a:close/>
                  <a:moveTo>
                    <a:pt x="38498" y="95298"/>
                  </a:moveTo>
                  <a:cubicBezTo>
                    <a:pt x="38498" y="134426"/>
                    <a:pt x="56169" y="157146"/>
                    <a:pt x="86462" y="157146"/>
                  </a:cubicBezTo>
                  <a:cubicBezTo>
                    <a:pt x="115493" y="157146"/>
                    <a:pt x="134427" y="133164"/>
                    <a:pt x="134427" y="95298"/>
                  </a:cubicBezTo>
                  <a:cubicBezTo>
                    <a:pt x="134427" y="57431"/>
                    <a:pt x="116755" y="33449"/>
                    <a:pt x="86462" y="33449"/>
                  </a:cubicBezTo>
                  <a:cubicBezTo>
                    <a:pt x="57431" y="32187"/>
                    <a:pt x="38498" y="56169"/>
                    <a:pt x="38498" y="95298"/>
                  </a:cubicBezTo>
                  <a:close/>
                </a:path>
              </a:pathLst>
            </a:custGeom>
            <a:solidFill>
              <a:srgbClr val="A8AAAD"/>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50CCCCE-8145-431D-A72A-2AB442A4A13C}"/>
                </a:ext>
              </a:extLst>
            </p:cNvPr>
            <p:cNvSpPr/>
            <p:nvPr/>
          </p:nvSpPr>
          <p:spPr>
            <a:xfrm>
              <a:off x="7645305" y="1472696"/>
              <a:ext cx="151467" cy="176711"/>
            </a:xfrm>
            <a:custGeom>
              <a:avLst/>
              <a:gdLst>
                <a:gd name="connsiteX0" fmla="*/ 9467 w 151466"/>
                <a:gd name="connsiteY0" fmla="*/ 107920 h 176710"/>
                <a:gd name="connsiteX1" fmla="*/ 9467 w 151466"/>
                <a:gd name="connsiteY1" fmla="*/ 9467 h 176710"/>
                <a:gd name="connsiteX2" fmla="*/ 37235 w 151466"/>
                <a:gd name="connsiteY2" fmla="*/ 9467 h 176710"/>
                <a:gd name="connsiteX3" fmla="*/ 37235 w 151466"/>
                <a:gd name="connsiteY3" fmla="*/ 105395 h 176710"/>
                <a:gd name="connsiteX4" fmla="*/ 73840 w 151466"/>
                <a:gd name="connsiteY4" fmla="*/ 150835 h 176710"/>
                <a:gd name="connsiteX5" fmla="*/ 115493 w 151466"/>
                <a:gd name="connsiteY5" fmla="*/ 101609 h 176710"/>
                <a:gd name="connsiteX6" fmla="*/ 115493 w 151466"/>
                <a:gd name="connsiteY6" fmla="*/ 9467 h 176710"/>
                <a:gd name="connsiteX7" fmla="*/ 143262 w 151466"/>
                <a:gd name="connsiteY7" fmla="*/ 9467 h 176710"/>
                <a:gd name="connsiteX8" fmla="*/ 143262 w 151466"/>
                <a:gd name="connsiteY8" fmla="*/ 171031 h 176710"/>
                <a:gd name="connsiteX9" fmla="*/ 116755 w 151466"/>
                <a:gd name="connsiteY9" fmla="*/ 171031 h 176710"/>
                <a:gd name="connsiteX10" fmla="*/ 116755 w 151466"/>
                <a:gd name="connsiteY10" fmla="*/ 149573 h 176710"/>
                <a:gd name="connsiteX11" fmla="*/ 115493 w 151466"/>
                <a:gd name="connsiteY11" fmla="*/ 149573 h 176710"/>
                <a:gd name="connsiteX12" fmla="*/ 66267 w 151466"/>
                <a:gd name="connsiteY12" fmla="*/ 174818 h 176710"/>
                <a:gd name="connsiteX13" fmla="*/ 9467 w 151466"/>
                <a:gd name="connsiteY13" fmla="*/ 107920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9467" y="107920"/>
                  </a:moveTo>
                  <a:lnTo>
                    <a:pt x="9467" y="9467"/>
                  </a:lnTo>
                  <a:lnTo>
                    <a:pt x="37235" y="9467"/>
                  </a:lnTo>
                  <a:lnTo>
                    <a:pt x="37235" y="105395"/>
                  </a:lnTo>
                  <a:cubicBezTo>
                    <a:pt x="37235" y="139475"/>
                    <a:pt x="51120" y="150835"/>
                    <a:pt x="73840" y="150835"/>
                  </a:cubicBezTo>
                  <a:cubicBezTo>
                    <a:pt x="96560" y="150835"/>
                    <a:pt x="115493" y="133164"/>
                    <a:pt x="115493" y="101609"/>
                  </a:cubicBezTo>
                  <a:lnTo>
                    <a:pt x="115493" y="9467"/>
                  </a:lnTo>
                  <a:lnTo>
                    <a:pt x="143262" y="9467"/>
                  </a:lnTo>
                  <a:lnTo>
                    <a:pt x="143262" y="171031"/>
                  </a:lnTo>
                  <a:lnTo>
                    <a:pt x="116755" y="171031"/>
                  </a:lnTo>
                  <a:lnTo>
                    <a:pt x="116755" y="149573"/>
                  </a:lnTo>
                  <a:lnTo>
                    <a:pt x="115493" y="149573"/>
                  </a:lnTo>
                  <a:cubicBezTo>
                    <a:pt x="105395" y="164720"/>
                    <a:pt x="87724" y="174818"/>
                    <a:pt x="66267" y="174818"/>
                  </a:cubicBezTo>
                  <a:cubicBezTo>
                    <a:pt x="29662" y="173555"/>
                    <a:pt x="9467" y="152098"/>
                    <a:pt x="9467" y="107920"/>
                  </a:cubicBezTo>
                  <a:close/>
                </a:path>
              </a:pathLst>
            </a:custGeom>
            <a:solidFill>
              <a:srgbClr val="A8AAAD"/>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02E174-E446-4B6C-BFD0-E01022FB5660}"/>
                </a:ext>
              </a:extLst>
            </p:cNvPr>
            <p:cNvSpPr/>
            <p:nvPr/>
          </p:nvSpPr>
          <p:spPr>
            <a:xfrm>
              <a:off x="7816967" y="1408323"/>
              <a:ext cx="164089" cy="239822"/>
            </a:xfrm>
            <a:custGeom>
              <a:avLst/>
              <a:gdLst>
                <a:gd name="connsiteX0" fmla="*/ 128116 w 164088"/>
                <a:gd name="connsiteY0" fmla="*/ 235404 h 239821"/>
                <a:gd name="connsiteX1" fmla="*/ 128116 w 164088"/>
                <a:gd name="connsiteY1" fmla="*/ 211422 h 239821"/>
                <a:gd name="connsiteX2" fmla="*/ 126853 w 164088"/>
                <a:gd name="connsiteY2" fmla="*/ 211422 h 239821"/>
                <a:gd name="connsiteX3" fmla="*/ 77627 w 164088"/>
                <a:gd name="connsiteY3" fmla="*/ 239191 h 239821"/>
                <a:gd name="connsiteX4" fmla="*/ 9467 w 164088"/>
                <a:gd name="connsiteY4" fmla="*/ 154622 h 239821"/>
                <a:gd name="connsiteX5" fmla="*/ 76365 w 164088"/>
                <a:gd name="connsiteY5" fmla="*/ 70053 h 239821"/>
                <a:gd name="connsiteX6" fmla="*/ 125591 w 164088"/>
                <a:gd name="connsiteY6" fmla="*/ 96560 h 239821"/>
                <a:gd name="connsiteX7" fmla="*/ 126853 w 164088"/>
                <a:gd name="connsiteY7" fmla="*/ 96560 h 239821"/>
                <a:gd name="connsiteX8" fmla="*/ 126853 w 164088"/>
                <a:gd name="connsiteY8" fmla="*/ 9467 h 239821"/>
                <a:gd name="connsiteX9" fmla="*/ 154622 w 164088"/>
                <a:gd name="connsiteY9" fmla="*/ 9467 h 239821"/>
                <a:gd name="connsiteX10" fmla="*/ 154622 w 164088"/>
                <a:gd name="connsiteY10" fmla="*/ 235404 h 239821"/>
                <a:gd name="connsiteX11" fmla="*/ 128116 w 164088"/>
                <a:gd name="connsiteY11" fmla="*/ 235404 h 239821"/>
                <a:gd name="connsiteX12" fmla="*/ 39760 w 164088"/>
                <a:gd name="connsiteY12" fmla="*/ 153360 h 239821"/>
                <a:gd name="connsiteX13" fmla="*/ 85200 w 164088"/>
                <a:gd name="connsiteY13" fmla="*/ 215209 h 239821"/>
                <a:gd name="connsiteX14" fmla="*/ 129378 w 164088"/>
                <a:gd name="connsiteY14" fmla="*/ 153360 h 239821"/>
                <a:gd name="connsiteX15" fmla="*/ 85200 w 164088"/>
                <a:gd name="connsiteY15" fmla="*/ 91511 h 239821"/>
                <a:gd name="connsiteX16" fmla="*/ 39760 w 164088"/>
                <a:gd name="connsiteY16" fmla="*/ 153360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088" h="239821">
                  <a:moveTo>
                    <a:pt x="128116" y="235404"/>
                  </a:moveTo>
                  <a:lnTo>
                    <a:pt x="128116" y="211422"/>
                  </a:lnTo>
                  <a:lnTo>
                    <a:pt x="126853" y="211422"/>
                  </a:lnTo>
                  <a:cubicBezTo>
                    <a:pt x="118018" y="227831"/>
                    <a:pt x="99084" y="239191"/>
                    <a:pt x="77627" y="239191"/>
                  </a:cubicBezTo>
                  <a:cubicBezTo>
                    <a:pt x="35973" y="239191"/>
                    <a:pt x="9467" y="206373"/>
                    <a:pt x="9467" y="154622"/>
                  </a:cubicBezTo>
                  <a:cubicBezTo>
                    <a:pt x="9467" y="102871"/>
                    <a:pt x="35973" y="70053"/>
                    <a:pt x="76365" y="70053"/>
                  </a:cubicBezTo>
                  <a:cubicBezTo>
                    <a:pt x="97822" y="70053"/>
                    <a:pt x="116755" y="80151"/>
                    <a:pt x="125591" y="96560"/>
                  </a:cubicBezTo>
                  <a:lnTo>
                    <a:pt x="126853" y="96560"/>
                  </a:lnTo>
                  <a:lnTo>
                    <a:pt x="126853" y="9467"/>
                  </a:lnTo>
                  <a:lnTo>
                    <a:pt x="154622" y="9467"/>
                  </a:lnTo>
                  <a:lnTo>
                    <a:pt x="154622" y="235404"/>
                  </a:lnTo>
                  <a:lnTo>
                    <a:pt x="128116" y="235404"/>
                  </a:lnTo>
                  <a:close/>
                  <a:moveTo>
                    <a:pt x="39760" y="153360"/>
                  </a:moveTo>
                  <a:cubicBezTo>
                    <a:pt x="39760" y="191226"/>
                    <a:pt x="57431" y="215209"/>
                    <a:pt x="85200" y="215209"/>
                  </a:cubicBezTo>
                  <a:cubicBezTo>
                    <a:pt x="111707" y="215209"/>
                    <a:pt x="129378" y="191226"/>
                    <a:pt x="129378" y="153360"/>
                  </a:cubicBezTo>
                  <a:cubicBezTo>
                    <a:pt x="129378" y="115493"/>
                    <a:pt x="111707" y="91511"/>
                    <a:pt x="85200" y="91511"/>
                  </a:cubicBezTo>
                  <a:cubicBezTo>
                    <a:pt x="57431" y="91511"/>
                    <a:pt x="39760" y="115493"/>
                    <a:pt x="39760" y="153360"/>
                  </a:cubicBezTo>
                  <a:close/>
                </a:path>
              </a:pathLst>
            </a:custGeom>
            <a:solidFill>
              <a:srgbClr val="A8AAAD"/>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116786B-BF94-4EAC-A90A-404E3CC5ECAF}"/>
                </a:ext>
              </a:extLst>
            </p:cNvPr>
            <p:cNvSpPr/>
            <p:nvPr/>
          </p:nvSpPr>
          <p:spPr>
            <a:xfrm>
              <a:off x="5688862" y="1725140"/>
              <a:ext cx="252444" cy="239822"/>
            </a:xfrm>
            <a:custGeom>
              <a:avLst/>
              <a:gdLst>
                <a:gd name="connsiteX0" fmla="*/ 216471 w 252444"/>
                <a:gd name="connsiteY0" fmla="*/ 236666 h 239821"/>
                <a:gd name="connsiteX1" fmla="*/ 216471 w 252444"/>
                <a:gd name="connsiteY1" fmla="*/ 121804 h 239821"/>
                <a:gd name="connsiteX2" fmla="*/ 217733 w 252444"/>
                <a:gd name="connsiteY2" fmla="*/ 34711 h 239821"/>
                <a:gd name="connsiteX3" fmla="*/ 216471 w 252444"/>
                <a:gd name="connsiteY3" fmla="*/ 34711 h 239821"/>
                <a:gd name="connsiteX4" fmla="*/ 186178 w 252444"/>
                <a:gd name="connsiteY4" fmla="*/ 121804 h 239821"/>
                <a:gd name="connsiteX5" fmla="*/ 144524 w 252444"/>
                <a:gd name="connsiteY5" fmla="*/ 236666 h 239821"/>
                <a:gd name="connsiteX6" fmla="*/ 110444 w 252444"/>
                <a:gd name="connsiteY6" fmla="*/ 236666 h 239821"/>
                <a:gd name="connsiteX7" fmla="*/ 68791 w 252444"/>
                <a:gd name="connsiteY7" fmla="*/ 121804 h 239821"/>
                <a:gd name="connsiteX8" fmla="*/ 38498 w 252444"/>
                <a:gd name="connsiteY8" fmla="*/ 34711 h 239821"/>
                <a:gd name="connsiteX9" fmla="*/ 37235 w 252444"/>
                <a:gd name="connsiteY9" fmla="*/ 34711 h 239821"/>
                <a:gd name="connsiteX10" fmla="*/ 38498 w 252444"/>
                <a:gd name="connsiteY10" fmla="*/ 121804 h 239821"/>
                <a:gd name="connsiteX11" fmla="*/ 38498 w 252444"/>
                <a:gd name="connsiteY11" fmla="*/ 236666 h 239821"/>
                <a:gd name="connsiteX12" fmla="*/ 9467 w 252444"/>
                <a:gd name="connsiteY12" fmla="*/ 236666 h 239821"/>
                <a:gd name="connsiteX13" fmla="*/ 9467 w 252444"/>
                <a:gd name="connsiteY13" fmla="*/ 9467 h 239821"/>
                <a:gd name="connsiteX14" fmla="*/ 56169 w 252444"/>
                <a:gd name="connsiteY14" fmla="*/ 9467 h 239821"/>
                <a:gd name="connsiteX15" fmla="*/ 97822 w 252444"/>
                <a:gd name="connsiteY15" fmla="*/ 120542 h 239821"/>
                <a:gd name="connsiteX16" fmla="*/ 128115 w 252444"/>
                <a:gd name="connsiteY16" fmla="*/ 207635 h 239821"/>
                <a:gd name="connsiteX17" fmla="*/ 129378 w 252444"/>
                <a:gd name="connsiteY17" fmla="*/ 207635 h 239821"/>
                <a:gd name="connsiteX18" fmla="*/ 159671 w 252444"/>
                <a:gd name="connsiteY18" fmla="*/ 120542 h 239821"/>
                <a:gd name="connsiteX19" fmla="*/ 200062 w 252444"/>
                <a:gd name="connsiteY19" fmla="*/ 9467 h 239821"/>
                <a:gd name="connsiteX20" fmla="*/ 248026 w 252444"/>
                <a:gd name="connsiteY20" fmla="*/ 9467 h 239821"/>
                <a:gd name="connsiteX21" fmla="*/ 248026 w 252444"/>
                <a:gd name="connsiteY21" fmla="*/ 235404 h 239821"/>
                <a:gd name="connsiteX22" fmla="*/ 216471 w 252444"/>
                <a:gd name="connsiteY22" fmla="*/ 235404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444" h="239821">
                  <a:moveTo>
                    <a:pt x="216471" y="236666"/>
                  </a:moveTo>
                  <a:lnTo>
                    <a:pt x="216471" y="121804"/>
                  </a:lnTo>
                  <a:cubicBezTo>
                    <a:pt x="216471" y="92773"/>
                    <a:pt x="216471" y="63742"/>
                    <a:pt x="217733" y="34711"/>
                  </a:cubicBezTo>
                  <a:lnTo>
                    <a:pt x="216471" y="34711"/>
                  </a:lnTo>
                  <a:cubicBezTo>
                    <a:pt x="206373" y="63742"/>
                    <a:pt x="196275" y="92773"/>
                    <a:pt x="186178" y="121804"/>
                  </a:cubicBezTo>
                  <a:lnTo>
                    <a:pt x="144524" y="236666"/>
                  </a:lnTo>
                  <a:lnTo>
                    <a:pt x="110444" y="236666"/>
                  </a:lnTo>
                  <a:lnTo>
                    <a:pt x="68791" y="121804"/>
                  </a:lnTo>
                  <a:cubicBezTo>
                    <a:pt x="58693" y="92773"/>
                    <a:pt x="47333" y="63742"/>
                    <a:pt x="38498" y="34711"/>
                  </a:cubicBezTo>
                  <a:lnTo>
                    <a:pt x="37235" y="34711"/>
                  </a:lnTo>
                  <a:cubicBezTo>
                    <a:pt x="37235" y="63742"/>
                    <a:pt x="38498" y="92773"/>
                    <a:pt x="38498" y="121804"/>
                  </a:cubicBezTo>
                  <a:lnTo>
                    <a:pt x="38498" y="236666"/>
                  </a:lnTo>
                  <a:lnTo>
                    <a:pt x="9467" y="236666"/>
                  </a:lnTo>
                  <a:lnTo>
                    <a:pt x="9467" y="9467"/>
                  </a:lnTo>
                  <a:lnTo>
                    <a:pt x="56169" y="9467"/>
                  </a:lnTo>
                  <a:lnTo>
                    <a:pt x="97822" y="120542"/>
                  </a:lnTo>
                  <a:cubicBezTo>
                    <a:pt x="107920" y="149573"/>
                    <a:pt x="118017" y="178604"/>
                    <a:pt x="128115" y="207635"/>
                  </a:cubicBezTo>
                  <a:lnTo>
                    <a:pt x="129378" y="207635"/>
                  </a:lnTo>
                  <a:cubicBezTo>
                    <a:pt x="139475" y="178604"/>
                    <a:pt x="149573" y="149573"/>
                    <a:pt x="159671" y="120542"/>
                  </a:cubicBezTo>
                  <a:lnTo>
                    <a:pt x="200062" y="9467"/>
                  </a:lnTo>
                  <a:lnTo>
                    <a:pt x="248026" y="9467"/>
                  </a:lnTo>
                  <a:lnTo>
                    <a:pt x="248026" y="235404"/>
                  </a:lnTo>
                  <a:lnTo>
                    <a:pt x="216471" y="235404"/>
                  </a:lnTo>
                  <a:close/>
                </a:path>
              </a:pathLst>
            </a:custGeom>
            <a:solidFill>
              <a:srgbClr val="A8AAAD"/>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2106C2F-80E9-4B08-BC8E-97708914FDE4}"/>
                </a:ext>
              </a:extLst>
            </p:cNvPr>
            <p:cNvSpPr/>
            <p:nvPr/>
          </p:nvSpPr>
          <p:spPr>
            <a:xfrm>
              <a:off x="5966550" y="1784464"/>
              <a:ext cx="151467" cy="189333"/>
            </a:xfrm>
            <a:custGeom>
              <a:avLst/>
              <a:gdLst>
                <a:gd name="connsiteX0" fmla="*/ 144524 w 151466"/>
                <a:gd name="connsiteY0" fmla="*/ 73840 h 189333"/>
                <a:gd name="connsiteX1" fmla="*/ 144524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7 w 151466"/>
                <a:gd name="connsiteY9" fmla="*/ 76364 h 189333"/>
                <a:gd name="connsiteX10" fmla="*/ 118017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4 w 151466"/>
                <a:gd name="connsiteY15" fmla="*/ 73840 h 189333"/>
                <a:gd name="connsiteX16" fmla="*/ 116755 w 151466"/>
                <a:gd name="connsiteY16" fmla="*/ 97822 h 189333"/>
                <a:gd name="connsiteX17" fmla="*/ 73840 w 151466"/>
                <a:gd name="connsiteY17" fmla="*/ 102871 h 189333"/>
                <a:gd name="connsiteX18" fmla="*/ 37235 w 151466"/>
                <a:gd name="connsiteY18" fmla="*/ 130640 h 189333"/>
                <a:gd name="connsiteX19" fmla="*/ 70053 w 151466"/>
                <a:gd name="connsiteY19" fmla="*/ 158409 h 189333"/>
                <a:gd name="connsiteX20" fmla="*/ 102871 w 151466"/>
                <a:gd name="connsiteY20" fmla="*/ 145786 h 189333"/>
                <a:gd name="connsiteX21" fmla="*/ 115493 w 151466"/>
                <a:gd name="connsiteY21" fmla="*/ 107920 h 189333"/>
                <a:gd name="connsiteX22" fmla="*/ 115493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4" y="73840"/>
                  </a:moveTo>
                  <a:lnTo>
                    <a:pt x="144524" y="135689"/>
                  </a:lnTo>
                  <a:cubicBezTo>
                    <a:pt x="144524" y="153360"/>
                    <a:pt x="145786" y="167244"/>
                    <a:pt x="148311" y="177342"/>
                  </a:cubicBezTo>
                  <a:lnTo>
                    <a:pt x="123067" y="177342"/>
                  </a:lnTo>
                  <a:cubicBezTo>
                    <a:pt x="121804" y="169769"/>
                    <a:pt x="120542" y="160933"/>
                    <a:pt x="120542" y="153360"/>
                  </a:cubicBezTo>
                  <a:lnTo>
                    <a:pt x="119280" y="153360"/>
                  </a:lnTo>
                  <a:cubicBezTo>
                    <a:pt x="107920" y="171031"/>
                    <a:pt x="88986" y="179866"/>
                    <a:pt x="63742" y="179866"/>
                  </a:cubicBezTo>
                  <a:cubicBezTo>
                    <a:pt x="29662" y="179866"/>
                    <a:pt x="9467" y="159671"/>
                    <a:pt x="9467" y="131902"/>
                  </a:cubicBezTo>
                  <a:cubicBezTo>
                    <a:pt x="9467" y="105395"/>
                    <a:pt x="24613" y="87724"/>
                    <a:pt x="71315" y="81413"/>
                  </a:cubicBezTo>
                  <a:cubicBezTo>
                    <a:pt x="85200" y="78889"/>
                    <a:pt x="105395" y="76364"/>
                    <a:pt x="118017" y="76364"/>
                  </a:cubicBezTo>
                  <a:lnTo>
                    <a:pt x="118017" y="70053"/>
                  </a:lnTo>
                  <a:cubicBezTo>
                    <a:pt x="118017"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4" y="30924"/>
                    <a:pt x="144524" y="73840"/>
                  </a:cubicBezTo>
                  <a:close/>
                  <a:moveTo>
                    <a:pt x="116755" y="97822"/>
                  </a:moveTo>
                  <a:cubicBezTo>
                    <a:pt x="104133" y="99084"/>
                    <a:pt x="86462" y="100346"/>
                    <a:pt x="73840" y="102871"/>
                  </a:cubicBezTo>
                  <a:cubicBezTo>
                    <a:pt x="46071" y="106658"/>
                    <a:pt x="37235" y="115493"/>
                    <a:pt x="37235" y="130640"/>
                  </a:cubicBezTo>
                  <a:cubicBezTo>
                    <a:pt x="37235" y="147049"/>
                    <a:pt x="49858" y="158409"/>
                    <a:pt x="70053" y="158409"/>
                  </a:cubicBezTo>
                  <a:cubicBezTo>
                    <a:pt x="82675" y="158409"/>
                    <a:pt x="95298" y="153360"/>
                    <a:pt x="102871" y="145786"/>
                  </a:cubicBezTo>
                  <a:cubicBezTo>
                    <a:pt x="112969" y="135689"/>
                    <a:pt x="115493" y="126853"/>
                    <a:pt x="115493" y="107920"/>
                  </a:cubicBezTo>
                  <a:lnTo>
                    <a:pt x="115493" y="97822"/>
                  </a:lnTo>
                  <a:close/>
                </a:path>
              </a:pathLst>
            </a:custGeom>
            <a:solidFill>
              <a:srgbClr val="A8AAAD"/>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FA95951-A23F-46DD-A11E-5E95C7DDD2DE}"/>
                </a:ext>
              </a:extLst>
            </p:cNvPr>
            <p:cNvSpPr/>
            <p:nvPr/>
          </p:nvSpPr>
          <p:spPr>
            <a:xfrm>
              <a:off x="6150834" y="1786989"/>
              <a:ext cx="151467" cy="176711"/>
            </a:xfrm>
            <a:custGeom>
              <a:avLst/>
              <a:gdLst>
                <a:gd name="connsiteX0" fmla="*/ 143262 w 151466"/>
                <a:gd name="connsiteY0" fmla="*/ 76364 h 176710"/>
                <a:gd name="connsiteX1" fmla="*/ 143262 w 151466"/>
                <a:gd name="connsiteY1" fmla="*/ 174818 h 176710"/>
                <a:gd name="connsiteX2" fmla="*/ 115494 w 151466"/>
                <a:gd name="connsiteY2" fmla="*/ 174818 h 176710"/>
                <a:gd name="connsiteX3" fmla="*/ 115494 w 151466"/>
                <a:gd name="connsiteY3" fmla="*/ 78889 h 176710"/>
                <a:gd name="connsiteX4" fmla="*/ 78889 w 151466"/>
                <a:gd name="connsiteY4" fmla="*/ 33449 h 176710"/>
                <a:gd name="connsiteX5" fmla="*/ 37236 w 151466"/>
                <a:gd name="connsiteY5" fmla="*/ 82675 h 176710"/>
                <a:gd name="connsiteX6" fmla="*/ 37236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6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4" y="174818"/>
                  </a:lnTo>
                  <a:lnTo>
                    <a:pt x="115494" y="78889"/>
                  </a:lnTo>
                  <a:cubicBezTo>
                    <a:pt x="115494" y="44809"/>
                    <a:pt x="101609" y="33449"/>
                    <a:pt x="78889" y="33449"/>
                  </a:cubicBezTo>
                  <a:cubicBezTo>
                    <a:pt x="56169" y="33449"/>
                    <a:pt x="37236" y="51120"/>
                    <a:pt x="37236" y="82675"/>
                  </a:cubicBezTo>
                  <a:lnTo>
                    <a:pt x="37236" y="174818"/>
                  </a:lnTo>
                  <a:lnTo>
                    <a:pt x="9467" y="174818"/>
                  </a:lnTo>
                  <a:lnTo>
                    <a:pt x="9467" y="13253"/>
                  </a:lnTo>
                  <a:lnTo>
                    <a:pt x="35973" y="13253"/>
                  </a:lnTo>
                  <a:lnTo>
                    <a:pt x="35973" y="34711"/>
                  </a:lnTo>
                  <a:lnTo>
                    <a:pt x="37236" y="34711"/>
                  </a:lnTo>
                  <a:cubicBezTo>
                    <a:pt x="47333" y="19564"/>
                    <a:pt x="65005" y="9467"/>
                    <a:pt x="86462" y="9467"/>
                  </a:cubicBezTo>
                  <a:cubicBezTo>
                    <a:pt x="121805"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52951A7-B418-4E7A-A8D3-2449CBD6681E}"/>
                </a:ext>
              </a:extLst>
            </p:cNvPr>
            <p:cNvSpPr/>
            <p:nvPr/>
          </p:nvSpPr>
          <p:spPr>
            <a:xfrm>
              <a:off x="6318710" y="1784464"/>
              <a:ext cx="151467" cy="189333"/>
            </a:xfrm>
            <a:custGeom>
              <a:avLst/>
              <a:gdLst>
                <a:gd name="connsiteX0" fmla="*/ 144524 w 151466"/>
                <a:gd name="connsiteY0" fmla="*/ 73840 h 189333"/>
                <a:gd name="connsiteX1" fmla="*/ 144524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8 w 151466"/>
                <a:gd name="connsiteY9" fmla="*/ 76364 h 189333"/>
                <a:gd name="connsiteX10" fmla="*/ 118018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4 w 151466"/>
                <a:gd name="connsiteY15" fmla="*/ 73840 h 189333"/>
                <a:gd name="connsiteX16" fmla="*/ 116755 w 151466"/>
                <a:gd name="connsiteY16" fmla="*/ 97822 h 189333"/>
                <a:gd name="connsiteX17" fmla="*/ 73840 w 151466"/>
                <a:gd name="connsiteY17" fmla="*/ 102871 h 189333"/>
                <a:gd name="connsiteX18" fmla="*/ 37235 w 151466"/>
                <a:gd name="connsiteY18" fmla="*/ 130640 h 189333"/>
                <a:gd name="connsiteX19" fmla="*/ 70053 w 151466"/>
                <a:gd name="connsiteY19" fmla="*/ 158409 h 189333"/>
                <a:gd name="connsiteX20" fmla="*/ 102871 w 151466"/>
                <a:gd name="connsiteY20" fmla="*/ 145786 h 189333"/>
                <a:gd name="connsiteX21" fmla="*/ 115493 w 151466"/>
                <a:gd name="connsiteY21" fmla="*/ 107920 h 189333"/>
                <a:gd name="connsiteX22" fmla="*/ 115493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4" y="73840"/>
                  </a:moveTo>
                  <a:lnTo>
                    <a:pt x="144524" y="135689"/>
                  </a:lnTo>
                  <a:cubicBezTo>
                    <a:pt x="144524" y="153360"/>
                    <a:pt x="145786" y="167244"/>
                    <a:pt x="148311" y="177342"/>
                  </a:cubicBezTo>
                  <a:lnTo>
                    <a:pt x="123067" y="177342"/>
                  </a:lnTo>
                  <a:cubicBezTo>
                    <a:pt x="121804" y="169769"/>
                    <a:pt x="120542" y="160933"/>
                    <a:pt x="120542" y="153360"/>
                  </a:cubicBezTo>
                  <a:lnTo>
                    <a:pt x="119280" y="153360"/>
                  </a:lnTo>
                  <a:cubicBezTo>
                    <a:pt x="107920" y="171031"/>
                    <a:pt x="88986" y="179866"/>
                    <a:pt x="63742" y="179866"/>
                  </a:cubicBezTo>
                  <a:cubicBezTo>
                    <a:pt x="29662" y="179866"/>
                    <a:pt x="9467" y="159671"/>
                    <a:pt x="9467" y="131902"/>
                  </a:cubicBezTo>
                  <a:cubicBezTo>
                    <a:pt x="9467" y="105395"/>
                    <a:pt x="24613" y="87724"/>
                    <a:pt x="71315" y="81413"/>
                  </a:cubicBezTo>
                  <a:cubicBezTo>
                    <a:pt x="85200" y="78889"/>
                    <a:pt x="105396" y="76364"/>
                    <a:pt x="118018" y="76364"/>
                  </a:cubicBezTo>
                  <a:lnTo>
                    <a:pt x="118018" y="70053"/>
                  </a:lnTo>
                  <a:cubicBezTo>
                    <a:pt x="118018"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4" y="30924"/>
                    <a:pt x="144524" y="73840"/>
                  </a:cubicBezTo>
                  <a:close/>
                  <a:moveTo>
                    <a:pt x="116755" y="97822"/>
                  </a:moveTo>
                  <a:cubicBezTo>
                    <a:pt x="104133" y="99084"/>
                    <a:pt x="86462" y="100346"/>
                    <a:pt x="73840" y="102871"/>
                  </a:cubicBezTo>
                  <a:cubicBezTo>
                    <a:pt x="46071" y="106658"/>
                    <a:pt x="37235" y="115493"/>
                    <a:pt x="37235" y="130640"/>
                  </a:cubicBezTo>
                  <a:cubicBezTo>
                    <a:pt x="37235" y="147049"/>
                    <a:pt x="49858" y="158409"/>
                    <a:pt x="70053" y="158409"/>
                  </a:cubicBezTo>
                  <a:cubicBezTo>
                    <a:pt x="82675" y="158409"/>
                    <a:pt x="95298" y="153360"/>
                    <a:pt x="102871" y="145786"/>
                  </a:cubicBezTo>
                  <a:cubicBezTo>
                    <a:pt x="112969" y="135689"/>
                    <a:pt x="115493" y="126853"/>
                    <a:pt x="115493" y="107920"/>
                  </a:cubicBezTo>
                  <a:lnTo>
                    <a:pt x="115493" y="97822"/>
                  </a:lnTo>
                  <a:close/>
                </a:path>
              </a:pathLst>
            </a:custGeom>
            <a:solidFill>
              <a:srgbClr val="A8AAAD"/>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74DF887-1EE6-49AA-8B42-13E39FEAB260}"/>
                </a:ext>
              </a:extLst>
            </p:cNvPr>
            <p:cNvSpPr/>
            <p:nvPr/>
          </p:nvSpPr>
          <p:spPr>
            <a:xfrm>
              <a:off x="6489110" y="1783202"/>
              <a:ext cx="164089" cy="239822"/>
            </a:xfrm>
            <a:custGeom>
              <a:avLst/>
              <a:gdLst>
                <a:gd name="connsiteX0" fmla="*/ 126853 w 164088"/>
                <a:gd name="connsiteY0" fmla="*/ 39760 h 239821"/>
                <a:gd name="connsiteX1" fmla="*/ 126853 w 164088"/>
                <a:gd name="connsiteY1" fmla="*/ 39760 h 239821"/>
                <a:gd name="connsiteX2" fmla="*/ 128115 w 164088"/>
                <a:gd name="connsiteY2" fmla="*/ 15778 h 239821"/>
                <a:gd name="connsiteX3" fmla="*/ 154622 w 164088"/>
                <a:gd name="connsiteY3" fmla="*/ 15778 h 239821"/>
                <a:gd name="connsiteX4" fmla="*/ 154622 w 164088"/>
                <a:gd name="connsiteY4" fmla="*/ 167244 h 239821"/>
                <a:gd name="connsiteX5" fmla="*/ 83938 w 164088"/>
                <a:gd name="connsiteY5" fmla="*/ 237928 h 239821"/>
                <a:gd name="connsiteX6" fmla="*/ 17040 w 164088"/>
                <a:gd name="connsiteY6" fmla="*/ 186177 h 239821"/>
                <a:gd name="connsiteX7" fmla="*/ 44809 w 164088"/>
                <a:gd name="connsiteY7" fmla="*/ 186177 h 239821"/>
                <a:gd name="connsiteX8" fmla="*/ 83938 w 164088"/>
                <a:gd name="connsiteY8" fmla="*/ 215208 h 239821"/>
                <a:gd name="connsiteX9" fmla="*/ 126853 w 164088"/>
                <a:gd name="connsiteY9" fmla="*/ 164720 h 239821"/>
                <a:gd name="connsiteX10" fmla="*/ 126853 w 164088"/>
                <a:gd name="connsiteY10" fmla="*/ 147049 h 239821"/>
                <a:gd name="connsiteX11" fmla="*/ 125591 w 164088"/>
                <a:gd name="connsiteY11" fmla="*/ 147049 h 239821"/>
                <a:gd name="connsiteX12" fmla="*/ 77627 w 164088"/>
                <a:gd name="connsiteY12" fmla="*/ 173555 h 239821"/>
                <a:gd name="connsiteX13" fmla="*/ 9467 w 164088"/>
                <a:gd name="connsiteY13" fmla="*/ 91511 h 239821"/>
                <a:gd name="connsiteX14" fmla="*/ 77627 w 164088"/>
                <a:gd name="connsiteY14" fmla="*/ 9467 h 239821"/>
                <a:gd name="connsiteX15" fmla="*/ 126853 w 164088"/>
                <a:gd name="connsiteY15" fmla="*/ 39760 h 239821"/>
                <a:gd name="connsiteX16" fmla="*/ 39760 w 164088"/>
                <a:gd name="connsiteY16" fmla="*/ 94035 h 239821"/>
                <a:gd name="connsiteX17" fmla="*/ 83938 w 164088"/>
                <a:gd name="connsiteY17" fmla="*/ 152097 h 239821"/>
                <a:gd name="connsiteX18" fmla="*/ 129378 w 164088"/>
                <a:gd name="connsiteY18" fmla="*/ 94035 h 239821"/>
                <a:gd name="connsiteX19" fmla="*/ 83938 w 164088"/>
                <a:gd name="connsiteY19" fmla="*/ 34711 h 239821"/>
                <a:gd name="connsiteX20" fmla="*/ 39760 w 164088"/>
                <a:gd name="connsiteY20" fmla="*/ 94035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4088" h="239821">
                  <a:moveTo>
                    <a:pt x="126853" y="39760"/>
                  </a:moveTo>
                  <a:lnTo>
                    <a:pt x="126853" y="39760"/>
                  </a:lnTo>
                  <a:lnTo>
                    <a:pt x="128115" y="15778"/>
                  </a:lnTo>
                  <a:lnTo>
                    <a:pt x="154622" y="15778"/>
                  </a:lnTo>
                  <a:lnTo>
                    <a:pt x="154622" y="167244"/>
                  </a:lnTo>
                  <a:cubicBezTo>
                    <a:pt x="154622" y="215208"/>
                    <a:pt x="129378" y="237928"/>
                    <a:pt x="83938" y="237928"/>
                  </a:cubicBezTo>
                  <a:cubicBezTo>
                    <a:pt x="42284" y="237928"/>
                    <a:pt x="18302" y="218995"/>
                    <a:pt x="17040" y="186177"/>
                  </a:cubicBezTo>
                  <a:lnTo>
                    <a:pt x="44809" y="186177"/>
                  </a:lnTo>
                  <a:cubicBezTo>
                    <a:pt x="46071" y="205111"/>
                    <a:pt x="59956" y="215208"/>
                    <a:pt x="83938" y="215208"/>
                  </a:cubicBezTo>
                  <a:cubicBezTo>
                    <a:pt x="112969" y="215208"/>
                    <a:pt x="126853" y="200062"/>
                    <a:pt x="126853" y="164720"/>
                  </a:cubicBezTo>
                  <a:lnTo>
                    <a:pt x="126853" y="147049"/>
                  </a:lnTo>
                  <a:lnTo>
                    <a:pt x="125591" y="147049"/>
                  </a:lnTo>
                  <a:cubicBezTo>
                    <a:pt x="114231" y="164720"/>
                    <a:pt x="97822" y="173555"/>
                    <a:pt x="77627" y="173555"/>
                  </a:cubicBezTo>
                  <a:cubicBezTo>
                    <a:pt x="35973" y="173555"/>
                    <a:pt x="9467" y="140738"/>
                    <a:pt x="9467" y="91511"/>
                  </a:cubicBezTo>
                  <a:cubicBezTo>
                    <a:pt x="9467" y="41022"/>
                    <a:pt x="35973" y="9467"/>
                    <a:pt x="77627" y="9467"/>
                  </a:cubicBezTo>
                  <a:cubicBezTo>
                    <a:pt x="99084" y="11991"/>
                    <a:pt x="115493" y="22089"/>
                    <a:pt x="126853" y="39760"/>
                  </a:cubicBezTo>
                  <a:close/>
                  <a:moveTo>
                    <a:pt x="39760" y="94035"/>
                  </a:moveTo>
                  <a:cubicBezTo>
                    <a:pt x="39760" y="129378"/>
                    <a:pt x="57431" y="152097"/>
                    <a:pt x="83938" y="152097"/>
                  </a:cubicBezTo>
                  <a:cubicBezTo>
                    <a:pt x="111707" y="152097"/>
                    <a:pt x="129378" y="129378"/>
                    <a:pt x="129378" y="94035"/>
                  </a:cubicBezTo>
                  <a:cubicBezTo>
                    <a:pt x="129378" y="57431"/>
                    <a:pt x="111707" y="34711"/>
                    <a:pt x="83938" y="34711"/>
                  </a:cubicBezTo>
                  <a:cubicBezTo>
                    <a:pt x="56169" y="35973"/>
                    <a:pt x="39760" y="58693"/>
                    <a:pt x="39760" y="94035"/>
                  </a:cubicBezTo>
                  <a:close/>
                </a:path>
              </a:pathLst>
            </a:custGeom>
            <a:solidFill>
              <a:srgbClr val="A8AAA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2E97361-E7E5-4E66-8B2C-198EAD9B4F8D}"/>
                </a:ext>
              </a:extLst>
            </p:cNvPr>
            <p:cNvSpPr/>
            <p:nvPr/>
          </p:nvSpPr>
          <p:spPr>
            <a:xfrm>
              <a:off x="6673394" y="1785726"/>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7 h 189333"/>
                <a:gd name="connsiteX7" fmla="*/ 37235 w 164088"/>
                <a:gd name="connsiteY7" fmla="*/ 100347 h 189333"/>
                <a:gd name="connsiteX8" fmla="*/ 85200 w 164088"/>
                <a:gd name="connsiteY8" fmla="*/ 158409 h 189333"/>
                <a:gd name="connsiteX9" fmla="*/ 126853 w 164088"/>
                <a:gd name="connsiteY9" fmla="*/ 126853 h 189333"/>
                <a:gd name="connsiteX10" fmla="*/ 35973 w 164088"/>
                <a:gd name="connsiteY10" fmla="*/ 78889 h 189333"/>
                <a:gd name="connsiteX11" fmla="*/ 129378 w 164088"/>
                <a:gd name="connsiteY11" fmla="*/ 78889 h 189333"/>
                <a:gd name="connsiteX12" fmla="*/ 82675 w 164088"/>
                <a:gd name="connsiteY12" fmla="*/ 30924 h 189333"/>
                <a:gd name="connsiteX13" fmla="*/ 35973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5" y="154622"/>
                    <a:pt x="125591" y="179866"/>
                    <a:pt x="85200" y="179866"/>
                  </a:cubicBezTo>
                  <a:cubicBezTo>
                    <a:pt x="37235" y="179866"/>
                    <a:pt x="9467" y="145786"/>
                    <a:pt x="9467" y="92773"/>
                  </a:cubicBezTo>
                  <a:cubicBezTo>
                    <a:pt x="9467" y="44809"/>
                    <a:pt x="37235" y="9467"/>
                    <a:pt x="83938" y="9467"/>
                  </a:cubicBezTo>
                  <a:cubicBezTo>
                    <a:pt x="120542" y="9467"/>
                    <a:pt x="145786" y="30924"/>
                    <a:pt x="154622" y="66267"/>
                  </a:cubicBezTo>
                  <a:cubicBezTo>
                    <a:pt x="157146" y="75102"/>
                    <a:pt x="158409" y="86462"/>
                    <a:pt x="158409" y="100347"/>
                  </a:cubicBezTo>
                  <a:lnTo>
                    <a:pt x="37235" y="100347"/>
                  </a:lnTo>
                  <a:cubicBezTo>
                    <a:pt x="38498" y="140738"/>
                    <a:pt x="58693" y="158409"/>
                    <a:pt x="85200" y="158409"/>
                  </a:cubicBezTo>
                  <a:cubicBezTo>
                    <a:pt x="107920" y="158409"/>
                    <a:pt x="123067" y="145786"/>
                    <a:pt x="126853" y="126853"/>
                  </a:cubicBezTo>
                  <a:close/>
                  <a:moveTo>
                    <a:pt x="35973" y="78889"/>
                  </a:moveTo>
                  <a:lnTo>
                    <a:pt x="129378" y="78889"/>
                  </a:lnTo>
                  <a:cubicBezTo>
                    <a:pt x="126853" y="47333"/>
                    <a:pt x="107920" y="30924"/>
                    <a:pt x="82675" y="30924"/>
                  </a:cubicBezTo>
                  <a:cubicBezTo>
                    <a:pt x="57431" y="30924"/>
                    <a:pt x="38498" y="48595"/>
                    <a:pt x="35973" y="78889"/>
                  </a:cubicBezTo>
                  <a:close/>
                </a:path>
              </a:pathLst>
            </a:custGeom>
            <a:solidFill>
              <a:srgbClr val="A8AAAD"/>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3945DA5-13A5-41C2-9FEF-583C6402AE66}"/>
                </a:ext>
              </a:extLst>
            </p:cNvPr>
            <p:cNvSpPr/>
            <p:nvPr/>
          </p:nvSpPr>
          <p:spPr>
            <a:xfrm>
              <a:off x="6858941" y="1786989"/>
              <a:ext cx="239822" cy="176711"/>
            </a:xfrm>
            <a:custGeom>
              <a:avLst/>
              <a:gdLst>
                <a:gd name="connsiteX0" fmla="*/ 235404 w 239822"/>
                <a:gd name="connsiteY0" fmla="*/ 75102 h 176710"/>
                <a:gd name="connsiteX1" fmla="*/ 235404 w 239822"/>
                <a:gd name="connsiteY1" fmla="*/ 174818 h 176710"/>
                <a:gd name="connsiteX2" fmla="*/ 207636 w 239822"/>
                <a:gd name="connsiteY2" fmla="*/ 174818 h 176710"/>
                <a:gd name="connsiteX3" fmla="*/ 207636 w 239822"/>
                <a:gd name="connsiteY3" fmla="*/ 76364 h 176710"/>
                <a:gd name="connsiteX4" fmla="*/ 174818 w 239822"/>
                <a:gd name="connsiteY4" fmla="*/ 32187 h 176710"/>
                <a:gd name="connsiteX5" fmla="*/ 136951 w 239822"/>
                <a:gd name="connsiteY5" fmla="*/ 82675 h 176710"/>
                <a:gd name="connsiteX6" fmla="*/ 136951 w 239822"/>
                <a:gd name="connsiteY6" fmla="*/ 174818 h 176710"/>
                <a:gd name="connsiteX7" fmla="*/ 109182 w 239822"/>
                <a:gd name="connsiteY7" fmla="*/ 174818 h 176710"/>
                <a:gd name="connsiteX8" fmla="*/ 109182 w 239822"/>
                <a:gd name="connsiteY8" fmla="*/ 72578 h 176710"/>
                <a:gd name="connsiteX9" fmla="*/ 76365 w 239822"/>
                <a:gd name="connsiteY9" fmla="*/ 32187 h 176710"/>
                <a:gd name="connsiteX10" fmla="*/ 37236 w 239822"/>
                <a:gd name="connsiteY10" fmla="*/ 85200 h 176710"/>
                <a:gd name="connsiteX11" fmla="*/ 37236 w 239822"/>
                <a:gd name="connsiteY11" fmla="*/ 174818 h 176710"/>
                <a:gd name="connsiteX12" fmla="*/ 9467 w 239822"/>
                <a:gd name="connsiteY12" fmla="*/ 174818 h 176710"/>
                <a:gd name="connsiteX13" fmla="*/ 9467 w 239822"/>
                <a:gd name="connsiteY13" fmla="*/ 13253 h 176710"/>
                <a:gd name="connsiteX14" fmla="*/ 35973 w 239822"/>
                <a:gd name="connsiteY14" fmla="*/ 13253 h 176710"/>
                <a:gd name="connsiteX15" fmla="*/ 35973 w 239822"/>
                <a:gd name="connsiteY15" fmla="*/ 33449 h 176710"/>
                <a:gd name="connsiteX16" fmla="*/ 37236 w 239822"/>
                <a:gd name="connsiteY16" fmla="*/ 33449 h 176710"/>
                <a:gd name="connsiteX17" fmla="*/ 82676 w 239822"/>
                <a:gd name="connsiteY17" fmla="*/ 9467 h 176710"/>
                <a:gd name="connsiteX18" fmla="*/ 130640 w 239822"/>
                <a:gd name="connsiteY18" fmla="*/ 39760 h 176710"/>
                <a:gd name="connsiteX19" fmla="*/ 182391 w 239822"/>
                <a:gd name="connsiteY19" fmla="*/ 9467 h 176710"/>
                <a:gd name="connsiteX20" fmla="*/ 235404 w 239822"/>
                <a:gd name="connsiteY20" fmla="*/ 75102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822" h="176710">
                  <a:moveTo>
                    <a:pt x="235404" y="75102"/>
                  </a:moveTo>
                  <a:lnTo>
                    <a:pt x="235404" y="174818"/>
                  </a:lnTo>
                  <a:lnTo>
                    <a:pt x="207636" y="174818"/>
                  </a:lnTo>
                  <a:lnTo>
                    <a:pt x="207636" y="76364"/>
                  </a:lnTo>
                  <a:cubicBezTo>
                    <a:pt x="207636" y="43547"/>
                    <a:pt x="195013" y="32187"/>
                    <a:pt x="174818" y="32187"/>
                  </a:cubicBezTo>
                  <a:cubicBezTo>
                    <a:pt x="150836" y="32187"/>
                    <a:pt x="136951" y="52382"/>
                    <a:pt x="136951" y="82675"/>
                  </a:cubicBezTo>
                  <a:lnTo>
                    <a:pt x="136951" y="174818"/>
                  </a:lnTo>
                  <a:lnTo>
                    <a:pt x="109182" y="174818"/>
                  </a:lnTo>
                  <a:lnTo>
                    <a:pt x="109182" y="72578"/>
                  </a:lnTo>
                  <a:cubicBezTo>
                    <a:pt x="109182" y="47333"/>
                    <a:pt x="96560" y="32187"/>
                    <a:pt x="76365" y="32187"/>
                  </a:cubicBezTo>
                  <a:cubicBezTo>
                    <a:pt x="52382" y="32187"/>
                    <a:pt x="37236" y="52382"/>
                    <a:pt x="37236" y="85200"/>
                  </a:cubicBezTo>
                  <a:lnTo>
                    <a:pt x="37236" y="174818"/>
                  </a:lnTo>
                  <a:lnTo>
                    <a:pt x="9467" y="174818"/>
                  </a:lnTo>
                  <a:lnTo>
                    <a:pt x="9467" y="13253"/>
                  </a:lnTo>
                  <a:lnTo>
                    <a:pt x="35973" y="13253"/>
                  </a:lnTo>
                  <a:lnTo>
                    <a:pt x="35973" y="33449"/>
                  </a:lnTo>
                  <a:lnTo>
                    <a:pt x="37236" y="33449"/>
                  </a:lnTo>
                  <a:cubicBezTo>
                    <a:pt x="48596" y="18302"/>
                    <a:pt x="63742" y="9467"/>
                    <a:pt x="82676" y="9467"/>
                  </a:cubicBezTo>
                  <a:cubicBezTo>
                    <a:pt x="105396" y="9467"/>
                    <a:pt x="121804" y="19564"/>
                    <a:pt x="130640" y="39760"/>
                  </a:cubicBezTo>
                  <a:cubicBezTo>
                    <a:pt x="142000" y="20827"/>
                    <a:pt x="158409" y="9467"/>
                    <a:pt x="182391" y="9467"/>
                  </a:cubicBezTo>
                  <a:cubicBezTo>
                    <a:pt x="215209" y="9467"/>
                    <a:pt x="235404" y="30924"/>
                    <a:pt x="235404" y="75102"/>
                  </a:cubicBezTo>
                  <a:close/>
                </a:path>
              </a:pathLst>
            </a:custGeom>
            <a:solidFill>
              <a:srgbClr val="A8AAAD"/>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E170507-1AC9-4A26-84FC-6E401FAB65DD}"/>
                </a:ext>
              </a:extLst>
            </p:cNvPr>
            <p:cNvSpPr/>
            <p:nvPr/>
          </p:nvSpPr>
          <p:spPr>
            <a:xfrm>
              <a:off x="7122745" y="1785726"/>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7 h 189333"/>
                <a:gd name="connsiteX7" fmla="*/ 37236 w 164088"/>
                <a:gd name="connsiteY7" fmla="*/ 100347 h 189333"/>
                <a:gd name="connsiteX8" fmla="*/ 85200 w 164088"/>
                <a:gd name="connsiteY8" fmla="*/ 158409 h 189333"/>
                <a:gd name="connsiteX9" fmla="*/ 126853 w 164088"/>
                <a:gd name="connsiteY9" fmla="*/ 126853 h 189333"/>
                <a:gd name="connsiteX10" fmla="*/ 35973 w 164088"/>
                <a:gd name="connsiteY10" fmla="*/ 78889 h 189333"/>
                <a:gd name="connsiteX11" fmla="*/ 129378 w 164088"/>
                <a:gd name="connsiteY11" fmla="*/ 78889 h 189333"/>
                <a:gd name="connsiteX12" fmla="*/ 82676 w 164088"/>
                <a:gd name="connsiteY12" fmla="*/ 30924 h 189333"/>
                <a:gd name="connsiteX13" fmla="*/ 35973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6" y="154622"/>
                    <a:pt x="125591" y="179866"/>
                    <a:pt x="85200" y="179866"/>
                  </a:cubicBezTo>
                  <a:cubicBezTo>
                    <a:pt x="37236" y="179866"/>
                    <a:pt x="9467" y="145786"/>
                    <a:pt x="9467" y="92773"/>
                  </a:cubicBezTo>
                  <a:cubicBezTo>
                    <a:pt x="9467" y="44809"/>
                    <a:pt x="37236" y="9467"/>
                    <a:pt x="83938" y="9467"/>
                  </a:cubicBezTo>
                  <a:cubicBezTo>
                    <a:pt x="120542" y="9467"/>
                    <a:pt x="145787" y="30924"/>
                    <a:pt x="154622" y="66267"/>
                  </a:cubicBezTo>
                  <a:cubicBezTo>
                    <a:pt x="157147" y="75102"/>
                    <a:pt x="158409" y="86462"/>
                    <a:pt x="158409" y="100347"/>
                  </a:cubicBezTo>
                  <a:lnTo>
                    <a:pt x="37236" y="100347"/>
                  </a:lnTo>
                  <a:cubicBezTo>
                    <a:pt x="38498" y="140738"/>
                    <a:pt x="58694" y="158409"/>
                    <a:pt x="85200" y="158409"/>
                  </a:cubicBezTo>
                  <a:cubicBezTo>
                    <a:pt x="107920" y="158409"/>
                    <a:pt x="123067" y="145786"/>
                    <a:pt x="126853" y="126853"/>
                  </a:cubicBezTo>
                  <a:close/>
                  <a:moveTo>
                    <a:pt x="35973" y="78889"/>
                  </a:moveTo>
                  <a:lnTo>
                    <a:pt x="129378" y="78889"/>
                  </a:lnTo>
                  <a:cubicBezTo>
                    <a:pt x="126853" y="47333"/>
                    <a:pt x="107920" y="30924"/>
                    <a:pt x="82676" y="30924"/>
                  </a:cubicBezTo>
                  <a:cubicBezTo>
                    <a:pt x="57431" y="30924"/>
                    <a:pt x="39760" y="48595"/>
                    <a:pt x="35973" y="78889"/>
                  </a:cubicBezTo>
                  <a:close/>
                </a:path>
              </a:pathLst>
            </a:custGeom>
            <a:solidFill>
              <a:srgbClr val="A8AAAD"/>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DDB61CE-A77F-47DE-9807-A619831BBCB8}"/>
                </a:ext>
              </a:extLst>
            </p:cNvPr>
            <p:cNvSpPr/>
            <p:nvPr/>
          </p:nvSpPr>
          <p:spPr>
            <a:xfrm>
              <a:off x="7309554" y="1786989"/>
              <a:ext cx="151467" cy="176711"/>
            </a:xfrm>
            <a:custGeom>
              <a:avLst/>
              <a:gdLst>
                <a:gd name="connsiteX0" fmla="*/ 143262 w 151466"/>
                <a:gd name="connsiteY0" fmla="*/ 76364 h 176710"/>
                <a:gd name="connsiteX1" fmla="*/ 143262 w 151466"/>
                <a:gd name="connsiteY1" fmla="*/ 174818 h 176710"/>
                <a:gd name="connsiteX2" fmla="*/ 115493 w 151466"/>
                <a:gd name="connsiteY2" fmla="*/ 174818 h 176710"/>
                <a:gd name="connsiteX3" fmla="*/ 115493 w 151466"/>
                <a:gd name="connsiteY3" fmla="*/ 78889 h 176710"/>
                <a:gd name="connsiteX4" fmla="*/ 78889 w 151466"/>
                <a:gd name="connsiteY4" fmla="*/ 33449 h 176710"/>
                <a:gd name="connsiteX5" fmla="*/ 37235 w 151466"/>
                <a:gd name="connsiteY5" fmla="*/ 82675 h 176710"/>
                <a:gd name="connsiteX6" fmla="*/ 37235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5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3" y="174818"/>
                  </a:lnTo>
                  <a:lnTo>
                    <a:pt x="115493" y="78889"/>
                  </a:lnTo>
                  <a:cubicBezTo>
                    <a:pt x="115493" y="44809"/>
                    <a:pt x="101609" y="33449"/>
                    <a:pt x="78889" y="33449"/>
                  </a:cubicBezTo>
                  <a:cubicBezTo>
                    <a:pt x="56169" y="33449"/>
                    <a:pt x="37235" y="51120"/>
                    <a:pt x="37235" y="82675"/>
                  </a:cubicBezTo>
                  <a:lnTo>
                    <a:pt x="37235" y="174818"/>
                  </a:lnTo>
                  <a:lnTo>
                    <a:pt x="9467" y="174818"/>
                  </a:lnTo>
                  <a:lnTo>
                    <a:pt x="9467" y="13253"/>
                  </a:lnTo>
                  <a:lnTo>
                    <a:pt x="35973" y="13253"/>
                  </a:lnTo>
                  <a:lnTo>
                    <a:pt x="35973" y="34711"/>
                  </a:lnTo>
                  <a:lnTo>
                    <a:pt x="37235" y="34711"/>
                  </a:lnTo>
                  <a:cubicBezTo>
                    <a:pt x="47333" y="19564"/>
                    <a:pt x="65004" y="9467"/>
                    <a:pt x="86462" y="9467"/>
                  </a:cubicBezTo>
                  <a:cubicBezTo>
                    <a:pt x="121804"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8AD68B2-EADD-4FF4-9C93-119AD098CF97}"/>
                </a:ext>
              </a:extLst>
            </p:cNvPr>
            <p:cNvSpPr/>
            <p:nvPr/>
          </p:nvSpPr>
          <p:spPr>
            <a:xfrm>
              <a:off x="7467332" y="1751647"/>
              <a:ext cx="100978" cy="214577"/>
            </a:xfrm>
            <a:custGeom>
              <a:avLst/>
              <a:gdLst>
                <a:gd name="connsiteX0" fmla="*/ 99084 w 100977"/>
                <a:gd name="connsiteY0" fmla="*/ 186177 h 214577"/>
                <a:gd name="connsiteX1" fmla="*/ 99084 w 100977"/>
                <a:gd name="connsiteY1" fmla="*/ 208897 h 214577"/>
                <a:gd name="connsiteX2" fmla="*/ 81413 w 100977"/>
                <a:gd name="connsiteY2" fmla="*/ 211422 h 214577"/>
                <a:gd name="connsiteX3" fmla="*/ 37235 w 100977"/>
                <a:gd name="connsiteY3" fmla="*/ 164720 h 214577"/>
                <a:gd name="connsiteX4" fmla="*/ 37235 w 100977"/>
                <a:gd name="connsiteY4" fmla="*/ 70053 h 214577"/>
                <a:gd name="connsiteX5" fmla="*/ 9467 w 100977"/>
                <a:gd name="connsiteY5" fmla="*/ 70053 h 214577"/>
                <a:gd name="connsiteX6" fmla="*/ 9467 w 100977"/>
                <a:gd name="connsiteY6" fmla="*/ 48595 h 214577"/>
                <a:gd name="connsiteX7" fmla="*/ 37235 w 100977"/>
                <a:gd name="connsiteY7" fmla="*/ 48595 h 214577"/>
                <a:gd name="connsiteX8" fmla="*/ 37235 w 100977"/>
                <a:gd name="connsiteY8" fmla="*/ 9467 h 214577"/>
                <a:gd name="connsiteX9" fmla="*/ 65004 w 100977"/>
                <a:gd name="connsiteY9" fmla="*/ 9467 h 214577"/>
                <a:gd name="connsiteX10" fmla="*/ 65004 w 100977"/>
                <a:gd name="connsiteY10" fmla="*/ 48595 h 214577"/>
                <a:gd name="connsiteX11" fmla="*/ 96560 w 100977"/>
                <a:gd name="connsiteY11" fmla="*/ 48595 h 214577"/>
                <a:gd name="connsiteX12" fmla="*/ 96560 w 100977"/>
                <a:gd name="connsiteY12" fmla="*/ 71315 h 214577"/>
                <a:gd name="connsiteX13" fmla="*/ 65004 w 100977"/>
                <a:gd name="connsiteY13" fmla="*/ 71315 h 214577"/>
                <a:gd name="connsiteX14" fmla="*/ 65004 w 100977"/>
                <a:gd name="connsiteY14" fmla="*/ 162195 h 214577"/>
                <a:gd name="connsiteX15" fmla="*/ 87724 w 100977"/>
                <a:gd name="connsiteY15" fmla="*/ 188702 h 214577"/>
                <a:gd name="connsiteX16" fmla="*/ 99084 w 100977"/>
                <a:gd name="connsiteY16" fmla="*/ 186177 h 21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977" h="214577">
                  <a:moveTo>
                    <a:pt x="99084" y="186177"/>
                  </a:moveTo>
                  <a:lnTo>
                    <a:pt x="99084" y="208897"/>
                  </a:lnTo>
                  <a:cubicBezTo>
                    <a:pt x="94035" y="210160"/>
                    <a:pt x="86462" y="211422"/>
                    <a:pt x="81413" y="211422"/>
                  </a:cubicBezTo>
                  <a:cubicBezTo>
                    <a:pt x="51120" y="211422"/>
                    <a:pt x="37235" y="198800"/>
                    <a:pt x="37235" y="164720"/>
                  </a:cubicBezTo>
                  <a:lnTo>
                    <a:pt x="37235" y="70053"/>
                  </a:lnTo>
                  <a:lnTo>
                    <a:pt x="9467" y="70053"/>
                  </a:lnTo>
                  <a:lnTo>
                    <a:pt x="9467" y="48595"/>
                  </a:lnTo>
                  <a:lnTo>
                    <a:pt x="37235" y="48595"/>
                  </a:lnTo>
                  <a:lnTo>
                    <a:pt x="37235" y="9467"/>
                  </a:lnTo>
                  <a:lnTo>
                    <a:pt x="65004" y="9467"/>
                  </a:lnTo>
                  <a:lnTo>
                    <a:pt x="65004" y="48595"/>
                  </a:lnTo>
                  <a:lnTo>
                    <a:pt x="96560" y="48595"/>
                  </a:lnTo>
                  <a:lnTo>
                    <a:pt x="96560" y="71315"/>
                  </a:lnTo>
                  <a:lnTo>
                    <a:pt x="65004" y="71315"/>
                  </a:lnTo>
                  <a:lnTo>
                    <a:pt x="65004" y="162195"/>
                  </a:lnTo>
                  <a:cubicBezTo>
                    <a:pt x="65004" y="181129"/>
                    <a:pt x="71315" y="188702"/>
                    <a:pt x="87724" y="188702"/>
                  </a:cubicBezTo>
                  <a:cubicBezTo>
                    <a:pt x="91511" y="187440"/>
                    <a:pt x="95298" y="187440"/>
                    <a:pt x="99084" y="186177"/>
                  </a:cubicBezTo>
                  <a:close/>
                </a:path>
              </a:pathLst>
            </a:custGeom>
            <a:solidFill>
              <a:srgbClr val="A8AAAD"/>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77D087F-E648-499A-89E3-3CAA12FE1F5F}"/>
                </a:ext>
              </a:extLst>
            </p:cNvPr>
            <p:cNvSpPr/>
            <p:nvPr/>
          </p:nvSpPr>
          <p:spPr>
            <a:xfrm>
              <a:off x="7652878" y="1721353"/>
              <a:ext cx="201955" cy="252444"/>
            </a:xfrm>
            <a:custGeom>
              <a:avLst/>
              <a:gdLst>
                <a:gd name="connsiteX0" fmla="*/ 197538 w 201955"/>
                <a:gd name="connsiteY0" fmla="*/ 90249 h 252444"/>
                <a:gd name="connsiteX1" fmla="*/ 167244 w 201955"/>
                <a:gd name="connsiteY1" fmla="*/ 90249 h 252444"/>
                <a:gd name="connsiteX2" fmla="*/ 107920 w 201955"/>
                <a:gd name="connsiteY2" fmla="*/ 35973 h 252444"/>
                <a:gd name="connsiteX3" fmla="*/ 39760 w 201955"/>
                <a:gd name="connsiteY3" fmla="*/ 126853 h 252444"/>
                <a:gd name="connsiteX4" fmla="*/ 107920 w 201955"/>
                <a:gd name="connsiteY4" fmla="*/ 217733 h 252444"/>
                <a:gd name="connsiteX5" fmla="*/ 169769 w 201955"/>
                <a:gd name="connsiteY5" fmla="*/ 162195 h 252444"/>
                <a:gd name="connsiteX6" fmla="*/ 200062 w 201955"/>
                <a:gd name="connsiteY6" fmla="*/ 162195 h 252444"/>
                <a:gd name="connsiteX7" fmla="*/ 107920 w 201955"/>
                <a:gd name="connsiteY7" fmla="*/ 244240 h 252444"/>
                <a:gd name="connsiteX8" fmla="*/ 9467 w 201955"/>
                <a:gd name="connsiteY8" fmla="*/ 126853 h 252444"/>
                <a:gd name="connsiteX9" fmla="*/ 109182 w 201955"/>
                <a:gd name="connsiteY9" fmla="*/ 9467 h 252444"/>
                <a:gd name="connsiteX10" fmla="*/ 197538 w 201955"/>
                <a:gd name="connsiteY10" fmla="*/ 90249 h 2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55" h="252444">
                  <a:moveTo>
                    <a:pt x="197538" y="90249"/>
                  </a:moveTo>
                  <a:lnTo>
                    <a:pt x="167244" y="90249"/>
                  </a:lnTo>
                  <a:cubicBezTo>
                    <a:pt x="164720" y="57431"/>
                    <a:pt x="140738" y="35973"/>
                    <a:pt x="107920" y="35973"/>
                  </a:cubicBezTo>
                  <a:cubicBezTo>
                    <a:pt x="65005" y="35973"/>
                    <a:pt x="39760" y="70053"/>
                    <a:pt x="39760" y="126853"/>
                  </a:cubicBezTo>
                  <a:cubicBezTo>
                    <a:pt x="39760" y="183653"/>
                    <a:pt x="65005" y="217733"/>
                    <a:pt x="107920" y="217733"/>
                  </a:cubicBezTo>
                  <a:cubicBezTo>
                    <a:pt x="142000" y="217733"/>
                    <a:pt x="164720" y="196275"/>
                    <a:pt x="169769" y="162195"/>
                  </a:cubicBezTo>
                  <a:lnTo>
                    <a:pt x="200062" y="162195"/>
                  </a:lnTo>
                  <a:cubicBezTo>
                    <a:pt x="195013" y="212684"/>
                    <a:pt x="160933" y="244240"/>
                    <a:pt x="107920" y="244240"/>
                  </a:cubicBezTo>
                  <a:cubicBezTo>
                    <a:pt x="47333" y="244240"/>
                    <a:pt x="9467" y="200062"/>
                    <a:pt x="9467" y="126853"/>
                  </a:cubicBezTo>
                  <a:cubicBezTo>
                    <a:pt x="9467" y="53644"/>
                    <a:pt x="47333" y="9467"/>
                    <a:pt x="109182" y="9467"/>
                  </a:cubicBezTo>
                  <a:cubicBezTo>
                    <a:pt x="162196" y="9467"/>
                    <a:pt x="195013" y="43547"/>
                    <a:pt x="197538" y="90249"/>
                  </a:cubicBezTo>
                  <a:close/>
                </a:path>
              </a:pathLst>
            </a:custGeom>
            <a:solidFill>
              <a:srgbClr val="A8AAAD"/>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862CD5A-8787-4871-AE08-F68C3D9DAF7D}"/>
                </a:ext>
              </a:extLst>
            </p:cNvPr>
            <p:cNvSpPr/>
            <p:nvPr/>
          </p:nvSpPr>
          <p:spPr>
            <a:xfrm>
              <a:off x="7869980" y="1785726"/>
              <a:ext cx="164089" cy="189333"/>
            </a:xfrm>
            <a:custGeom>
              <a:avLst/>
              <a:gdLst>
                <a:gd name="connsiteX0" fmla="*/ 163458 w 164088"/>
                <a:gd name="connsiteY0" fmla="*/ 95298 h 189333"/>
                <a:gd name="connsiteX1" fmla="*/ 86462 w 164088"/>
                <a:gd name="connsiteY1" fmla="*/ 181129 h 189333"/>
                <a:gd name="connsiteX2" fmla="*/ 9467 w 164088"/>
                <a:gd name="connsiteY2" fmla="*/ 95298 h 189333"/>
                <a:gd name="connsiteX3" fmla="*/ 86462 w 164088"/>
                <a:gd name="connsiteY3" fmla="*/ 9467 h 189333"/>
                <a:gd name="connsiteX4" fmla="*/ 163458 w 164088"/>
                <a:gd name="connsiteY4" fmla="*/ 95298 h 189333"/>
                <a:gd name="connsiteX5" fmla="*/ 39760 w 164088"/>
                <a:gd name="connsiteY5" fmla="*/ 95298 h 189333"/>
                <a:gd name="connsiteX6" fmla="*/ 87725 w 164088"/>
                <a:gd name="connsiteY6" fmla="*/ 157146 h 189333"/>
                <a:gd name="connsiteX7" fmla="*/ 135689 w 164088"/>
                <a:gd name="connsiteY7" fmla="*/ 95298 h 189333"/>
                <a:gd name="connsiteX8" fmla="*/ 87725 w 164088"/>
                <a:gd name="connsiteY8" fmla="*/ 33449 h 189333"/>
                <a:gd name="connsiteX9" fmla="*/ 39760 w 164088"/>
                <a:gd name="connsiteY9" fmla="*/ 95298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88" h="189333">
                  <a:moveTo>
                    <a:pt x="163458" y="95298"/>
                  </a:moveTo>
                  <a:cubicBezTo>
                    <a:pt x="163458" y="148311"/>
                    <a:pt x="134427" y="181129"/>
                    <a:pt x="86462" y="181129"/>
                  </a:cubicBezTo>
                  <a:cubicBezTo>
                    <a:pt x="38498" y="181129"/>
                    <a:pt x="9467" y="148311"/>
                    <a:pt x="9467" y="95298"/>
                  </a:cubicBezTo>
                  <a:cubicBezTo>
                    <a:pt x="9467" y="42284"/>
                    <a:pt x="38498" y="9467"/>
                    <a:pt x="86462" y="9467"/>
                  </a:cubicBezTo>
                  <a:cubicBezTo>
                    <a:pt x="134427" y="9467"/>
                    <a:pt x="163458" y="42284"/>
                    <a:pt x="163458" y="95298"/>
                  </a:cubicBezTo>
                  <a:close/>
                  <a:moveTo>
                    <a:pt x="39760" y="95298"/>
                  </a:moveTo>
                  <a:cubicBezTo>
                    <a:pt x="39760" y="134426"/>
                    <a:pt x="57431" y="157146"/>
                    <a:pt x="87725" y="157146"/>
                  </a:cubicBezTo>
                  <a:cubicBezTo>
                    <a:pt x="116755" y="157146"/>
                    <a:pt x="135689" y="133164"/>
                    <a:pt x="135689" y="95298"/>
                  </a:cubicBezTo>
                  <a:cubicBezTo>
                    <a:pt x="135689" y="57431"/>
                    <a:pt x="118018" y="33449"/>
                    <a:pt x="87725" y="33449"/>
                  </a:cubicBezTo>
                  <a:cubicBezTo>
                    <a:pt x="57431" y="32187"/>
                    <a:pt x="39760" y="56169"/>
                    <a:pt x="39760" y="95298"/>
                  </a:cubicBezTo>
                  <a:close/>
                </a:path>
              </a:pathLst>
            </a:custGeom>
            <a:solidFill>
              <a:srgbClr val="A8AAA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C7B658A-1A30-4390-A715-113521F16A3F}"/>
                </a:ext>
              </a:extLst>
            </p:cNvPr>
            <p:cNvSpPr/>
            <p:nvPr/>
          </p:nvSpPr>
          <p:spPr>
            <a:xfrm>
              <a:off x="8064362" y="1786989"/>
              <a:ext cx="239822" cy="176711"/>
            </a:xfrm>
            <a:custGeom>
              <a:avLst/>
              <a:gdLst>
                <a:gd name="connsiteX0" fmla="*/ 234142 w 239822"/>
                <a:gd name="connsiteY0" fmla="*/ 75102 h 176710"/>
                <a:gd name="connsiteX1" fmla="*/ 234142 w 239822"/>
                <a:gd name="connsiteY1" fmla="*/ 174818 h 176710"/>
                <a:gd name="connsiteX2" fmla="*/ 206373 w 239822"/>
                <a:gd name="connsiteY2" fmla="*/ 174818 h 176710"/>
                <a:gd name="connsiteX3" fmla="*/ 206373 w 239822"/>
                <a:gd name="connsiteY3" fmla="*/ 76364 h 176710"/>
                <a:gd name="connsiteX4" fmla="*/ 173555 w 239822"/>
                <a:gd name="connsiteY4" fmla="*/ 32187 h 176710"/>
                <a:gd name="connsiteX5" fmla="*/ 135689 w 239822"/>
                <a:gd name="connsiteY5" fmla="*/ 82675 h 176710"/>
                <a:gd name="connsiteX6" fmla="*/ 135689 w 239822"/>
                <a:gd name="connsiteY6" fmla="*/ 174818 h 176710"/>
                <a:gd name="connsiteX7" fmla="*/ 107920 w 239822"/>
                <a:gd name="connsiteY7" fmla="*/ 174818 h 176710"/>
                <a:gd name="connsiteX8" fmla="*/ 107920 w 239822"/>
                <a:gd name="connsiteY8" fmla="*/ 72578 h 176710"/>
                <a:gd name="connsiteX9" fmla="*/ 75102 w 239822"/>
                <a:gd name="connsiteY9" fmla="*/ 32187 h 176710"/>
                <a:gd name="connsiteX10" fmla="*/ 37236 w 239822"/>
                <a:gd name="connsiteY10" fmla="*/ 85200 h 176710"/>
                <a:gd name="connsiteX11" fmla="*/ 37236 w 239822"/>
                <a:gd name="connsiteY11" fmla="*/ 174818 h 176710"/>
                <a:gd name="connsiteX12" fmla="*/ 9467 w 239822"/>
                <a:gd name="connsiteY12" fmla="*/ 174818 h 176710"/>
                <a:gd name="connsiteX13" fmla="*/ 9467 w 239822"/>
                <a:gd name="connsiteY13" fmla="*/ 13253 h 176710"/>
                <a:gd name="connsiteX14" fmla="*/ 35973 w 239822"/>
                <a:gd name="connsiteY14" fmla="*/ 13253 h 176710"/>
                <a:gd name="connsiteX15" fmla="*/ 35973 w 239822"/>
                <a:gd name="connsiteY15" fmla="*/ 33449 h 176710"/>
                <a:gd name="connsiteX16" fmla="*/ 37236 w 239822"/>
                <a:gd name="connsiteY16" fmla="*/ 33449 h 176710"/>
                <a:gd name="connsiteX17" fmla="*/ 82676 w 239822"/>
                <a:gd name="connsiteY17" fmla="*/ 9467 h 176710"/>
                <a:gd name="connsiteX18" fmla="*/ 130640 w 239822"/>
                <a:gd name="connsiteY18" fmla="*/ 39760 h 176710"/>
                <a:gd name="connsiteX19" fmla="*/ 182391 w 239822"/>
                <a:gd name="connsiteY19" fmla="*/ 9467 h 176710"/>
                <a:gd name="connsiteX20" fmla="*/ 234142 w 239822"/>
                <a:gd name="connsiteY20" fmla="*/ 75102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822" h="176710">
                  <a:moveTo>
                    <a:pt x="234142" y="75102"/>
                  </a:moveTo>
                  <a:lnTo>
                    <a:pt x="234142" y="174818"/>
                  </a:lnTo>
                  <a:lnTo>
                    <a:pt x="206373" y="174818"/>
                  </a:lnTo>
                  <a:lnTo>
                    <a:pt x="206373" y="76364"/>
                  </a:lnTo>
                  <a:cubicBezTo>
                    <a:pt x="206373" y="43547"/>
                    <a:pt x="193751" y="32187"/>
                    <a:pt x="173555" y="32187"/>
                  </a:cubicBezTo>
                  <a:cubicBezTo>
                    <a:pt x="149573" y="32187"/>
                    <a:pt x="135689" y="52382"/>
                    <a:pt x="135689" y="82675"/>
                  </a:cubicBezTo>
                  <a:lnTo>
                    <a:pt x="135689" y="174818"/>
                  </a:lnTo>
                  <a:lnTo>
                    <a:pt x="107920" y="174818"/>
                  </a:lnTo>
                  <a:lnTo>
                    <a:pt x="107920" y="72578"/>
                  </a:lnTo>
                  <a:cubicBezTo>
                    <a:pt x="107920" y="47333"/>
                    <a:pt x="95298" y="32187"/>
                    <a:pt x="75102" y="32187"/>
                  </a:cubicBezTo>
                  <a:cubicBezTo>
                    <a:pt x="51120" y="32187"/>
                    <a:pt x="37236" y="52382"/>
                    <a:pt x="37236" y="85200"/>
                  </a:cubicBezTo>
                  <a:lnTo>
                    <a:pt x="37236" y="174818"/>
                  </a:lnTo>
                  <a:lnTo>
                    <a:pt x="9467" y="174818"/>
                  </a:lnTo>
                  <a:lnTo>
                    <a:pt x="9467" y="13253"/>
                  </a:lnTo>
                  <a:lnTo>
                    <a:pt x="35973" y="13253"/>
                  </a:lnTo>
                  <a:lnTo>
                    <a:pt x="35973" y="33449"/>
                  </a:lnTo>
                  <a:lnTo>
                    <a:pt x="37236" y="33449"/>
                  </a:lnTo>
                  <a:cubicBezTo>
                    <a:pt x="48596" y="18302"/>
                    <a:pt x="63742" y="9467"/>
                    <a:pt x="82676" y="9467"/>
                  </a:cubicBezTo>
                  <a:cubicBezTo>
                    <a:pt x="105396" y="9467"/>
                    <a:pt x="121804" y="19564"/>
                    <a:pt x="130640" y="39760"/>
                  </a:cubicBezTo>
                  <a:cubicBezTo>
                    <a:pt x="142000" y="20827"/>
                    <a:pt x="158409" y="9467"/>
                    <a:pt x="182391" y="9467"/>
                  </a:cubicBezTo>
                  <a:cubicBezTo>
                    <a:pt x="213947" y="9467"/>
                    <a:pt x="234142" y="30924"/>
                    <a:pt x="234142" y="75102"/>
                  </a:cubicBezTo>
                  <a:close/>
                </a:path>
              </a:pathLst>
            </a:custGeom>
            <a:solidFill>
              <a:srgbClr val="A8AAAD"/>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46DDAAB-748C-4760-A203-95C9CF4145FA}"/>
                </a:ext>
              </a:extLst>
            </p:cNvPr>
            <p:cNvSpPr/>
            <p:nvPr/>
          </p:nvSpPr>
          <p:spPr>
            <a:xfrm>
              <a:off x="8337002" y="1785726"/>
              <a:ext cx="164089" cy="239822"/>
            </a:xfrm>
            <a:custGeom>
              <a:avLst/>
              <a:gdLst>
                <a:gd name="connsiteX0" fmla="*/ 154622 w 164088"/>
                <a:gd name="connsiteY0" fmla="*/ 94035 h 239821"/>
                <a:gd name="connsiteX1" fmla="*/ 87725 w 164088"/>
                <a:gd name="connsiteY1" fmla="*/ 178604 h 239821"/>
                <a:gd name="connsiteX2" fmla="*/ 38498 w 164088"/>
                <a:gd name="connsiteY2" fmla="*/ 152098 h 239821"/>
                <a:gd name="connsiteX3" fmla="*/ 37236 w 164088"/>
                <a:gd name="connsiteY3" fmla="*/ 152098 h 239821"/>
                <a:gd name="connsiteX4" fmla="*/ 37236 w 164088"/>
                <a:gd name="connsiteY4" fmla="*/ 234142 h 239821"/>
                <a:gd name="connsiteX5" fmla="*/ 9467 w 164088"/>
                <a:gd name="connsiteY5" fmla="*/ 234142 h 239821"/>
                <a:gd name="connsiteX6" fmla="*/ 9467 w 164088"/>
                <a:gd name="connsiteY6" fmla="*/ 14516 h 239821"/>
                <a:gd name="connsiteX7" fmla="*/ 37236 w 164088"/>
                <a:gd name="connsiteY7" fmla="*/ 14516 h 239821"/>
                <a:gd name="connsiteX8" fmla="*/ 37236 w 164088"/>
                <a:gd name="connsiteY8" fmla="*/ 37236 h 239821"/>
                <a:gd name="connsiteX9" fmla="*/ 38498 w 164088"/>
                <a:gd name="connsiteY9" fmla="*/ 37236 h 239821"/>
                <a:gd name="connsiteX10" fmla="*/ 87725 w 164088"/>
                <a:gd name="connsiteY10" fmla="*/ 9467 h 239821"/>
                <a:gd name="connsiteX11" fmla="*/ 154622 w 164088"/>
                <a:gd name="connsiteY11" fmla="*/ 94035 h 239821"/>
                <a:gd name="connsiteX12" fmla="*/ 35973 w 164088"/>
                <a:gd name="connsiteY12" fmla="*/ 94035 h 239821"/>
                <a:gd name="connsiteX13" fmla="*/ 80151 w 164088"/>
                <a:gd name="connsiteY13" fmla="*/ 155884 h 239821"/>
                <a:gd name="connsiteX14" fmla="*/ 125591 w 164088"/>
                <a:gd name="connsiteY14" fmla="*/ 94035 h 239821"/>
                <a:gd name="connsiteX15" fmla="*/ 80151 w 164088"/>
                <a:gd name="connsiteY15" fmla="*/ 32187 h 239821"/>
                <a:gd name="connsiteX16" fmla="*/ 35973 w 164088"/>
                <a:gd name="connsiteY16" fmla="*/ 94035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088" h="239821">
                  <a:moveTo>
                    <a:pt x="154622" y="94035"/>
                  </a:moveTo>
                  <a:cubicBezTo>
                    <a:pt x="154622" y="145786"/>
                    <a:pt x="128115" y="178604"/>
                    <a:pt x="87725" y="178604"/>
                  </a:cubicBezTo>
                  <a:cubicBezTo>
                    <a:pt x="66267" y="178604"/>
                    <a:pt x="47333" y="168506"/>
                    <a:pt x="38498" y="152098"/>
                  </a:cubicBezTo>
                  <a:lnTo>
                    <a:pt x="37236" y="152098"/>
                  </a:lnTo>
                  <a:lnTo>
                    <a:pt x="37236" y="234142"/>
                  </a:lnTo>
                  <a:lnTo>
                    <a:pt x="9467" y="234142"/>
                  </a:lnTo>
                  <a:lnTo>
                    <a:pt x="9467" y="14516"/>
                  </a:lnTo>
                  <a:lnTo>
                    <a:pt x="37236" y="14516"/>
                  </a:lnTo>
                  <a:lnTo>
                    <a:pt x="37236" y="37236"/>
                  </a:lnTo>
                  <a:lnTo>
                    <a:pt x="38498" y="37236"/>
                  </a:lnTo>
                  <a:cubicBezTo>
                    <a:pt x="47333" y="20827"/>
                    <a:pt x="66267" y="9467"/>
                    <a:pt x="87725" y="9467"/>
                  </a:cubicBezTo>
                  <a:cubicBezTo>
                    <a:pt x="128115" y="9467"/>
                    <a:pt x="154622" y="43547"/>
                    <a:pt x="154622" y="94035"/>
                  </a:cubicBezTo>
                  <a:close/>
                  <a:moveTo>
                    <a:pt x="35973" y="94035"/>
                  </a:moveTo>
                  <a:cubicBezTo>
                    <a:pt x="35973" y="133164"/>
                    <a:pt x="53644" y="155884"/>
                    <a:pt x="80151" y="155884"/>
                  </a:cubicBezTo>
                  <a:cubicBezTo>
                    <a:pt x="107920" y="155884"/>
                    <a:pt x="125591" y="131902"/>
                    <a:pt x="125591" y="94035"/>
                  </a:cubicBezTo>
                  <a:cubicBezTo>
                    <a:pt x="125591" y="56169"/>
                    <a:pt x="107920" y="32187"/>
                    <a:pt x="80151" y="32187"/>
                  </a:cubicBezTo>
                  <a:cubicBezTo>
                    <a:pt x="53644" y="32187"/>
                    <a:pt x="35973" y="56169"/>
                    <a:pt x="35973" y="94035"/>
                  </a:cubicBezTo>
                  <a:close/>
                </a:path>
              </a:pathLst>
            </a:custGeom>
            <a:solidFill>
              <a:srgbClr val="A8AAAD"/>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85CCBE6D-557A-4839-AD8C-E783191BB15A}"/>
                </a:ext>
              </a:extLst>
            </p:cNvPr>
            <p:cNvSpPr/>
            <p:nvPr/>
          </p:nvSpPr>
          <p:spPr>
            <a:xfrm>
              <a:off x="8506140" y="1784464"/>
              <a:ext cx="151467" cy="189333"/>
            </a:xfrm>
            <a:custGeom>
              <a:avLst/>
              <a:gdLst>
                <a:gd name="connsiteX0" fmla="*/ 144525 w 151466"/>
                <a:gd name="connsiteY0" fmla="*/ 73840 h 189333"/>
                <a:gd name="connsiteX1" fmla="*/ 144525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8 w 151466"/>
                <a:gd name="connsiteY9" fmla="*/ 76364 h 189333"/>
                <a:gd name="connsiteX10" fmla="*/ 118018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5 w 151466"/>
                <a:gd name="connsiteY15" fmla="*/ 73840 h 189333"/>
                <a:gd name="connsiteX16" fmla="*/ 118018 w 151466"/>
                <a:gd name="connsiteY16" fmla="*/ 97822 h 189333"/>
                <a:gd name="connsiteX17" fmla="*/ 75102 w 151466"/>
                <a:gd name="connsiteY17" fmla="*/ 102871 h 189333"/>
                <a:gd name="connsiteX18" fmla="*/ 38498 w 151466"/>
                <a:gd name="connsiteY18" fmla="*/ 130640 h 189333"/>
                <a:gd name="connsiteX19" fmla="*/ 71315 w 151466"/>
                <a:gd name="connsiteY19" fmla="*/ 158409 h 189333"/>
                <a:gd name="connsiteX20" fmla="*/ 104133 w 151466"/>
                <a:gd name="connsiteY20" fmla="*/ 145786 h 189333"/>
                <a:gd name="connsiteX21" fmla="*/ 116755 w 151466"/>
                <a:gd name="connsiteY21" fmla="*/ 107920 h 189333"/>
                <a:gd name="connsiteX22" fmla="*/ 116755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5" y="73840"/>
                  </a:moveTo>
                  <a:lnTo>
                    <a:pt x="144525" y="135689"/>
                  </a:lnTo>
                  <a:cubicBezTo>
                    <a:pt x="144525" y="153360"/>
                    <a:pt x="145787" y="167244"/>
                    <a:pt x="148311" y="177342"/>
                  </a:cubicBezTo>
                  <a:lnTo>
                    <a:pt x="123067" y="177342"/>
                  </a:lnTo>
                  <a:cubicBezTo>
                    <a:pt x="121804" y="169769"/>
                    <a:pt x="120542" y="160933"/>
                    <a:pt x="120542" y="153360"/>
                  </a:cubicBezTo>
                  <a:lnTo>
                    <a:pt x="119280" y="153360"/>
                  </a:lnTo>
                  <a:cubicBezTo>
                    <a:pt x="107920" y="171031"/>
                    <a:pt x="88987" y="179866"/>
                    <a:pt x="63742" y="179866"/>
                  </a:cubicBezTo>
                  <a:cubicBezTo>
                    <a:pt x="29662" y="179866"/>
                    <a:pt x="9467" y="159671"/>
                    <a:pt x="9467" y="131902"/>
                  </a:cubicBezTo>
                  <a:cubicBezTo>
                    <a:pt x="9467" y="105395"/>
                    <a:pt x="24613" y="87724"/>
                    <a:pt x="71315" y="81413"/>
                  </a:cubicBezTo>
                  <a:cubicBezTo>
                    <a:pt x="85200" y="78889"/>
                    <a:pt x="105396" y="76364"/>
                    <a:pt x="118018" y="76364"/>
                  </a:cubicBezTo>
                  <a:lnTo>
                    <a:pt x="118018" y="70053"/>
                  </a:lnTo>
                  <a:cubicBezTo>
                    <a:pt x="118018"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5" y="30924"/>
                    <a:pt x="144525" y="73840"/>
                  </a:cubicBezTo>
                  <a:close/>
                  <a:moveTo>
                    <a:pt x="118018" y="97822"/>
                  </a:moveTo>
                  <a:cubicBezTo>
                    <a:pt x="105396" y="99084"/>
                    <a:pt x="87725" y="100346"/>
                    <a:pt x="75102" y="102871"/>
                  </a:cubicBezTo>
                  <a:cubicBezTo>
                    <a:pt x="47333" y="106658"/>
                    <a:pt x="38498" y="115493"/>
                    <a:pt x="38498" y="130640"/>
                  </a:cubicBezTo>
                  <a:cubicBezTo>
                    <a:pt x="38498" y="147049"/>
                    <a:pt x="51120" y="158409"/>
                    <a:pt x="71315" y="158409"/>
                  </a:cubicBezTo>
                  <a:cubicBezTo>
                    <a:pt x="83938" y="158409"/>
                    <a:pt x="96560" y="153360"/>
                    <a:pt x="104133" y="145786"/>
                  </a:cubicBezTo>
                  <a:cubicBezTo>
                    <a:pt x="114231" y="135689"/>
                    <a:pt x="116755" y="126853"/>
                    <a:pt x="116755" y="107920"/>
                  </a:cubicBezTo>
                  <a:lnTo>
                    <a:pt x="116755" y="97822"/>
                  </a:lnTo>
                  <a:close/>
                </a:path>
              </a:pathLst>
            </a:custGeom>
            <a:solidFill>
              <a:srgbClr val="A8AAAD"/>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DF32449-D955-462C-9353-ED5D81AED18E}"/>
                </a:ext>
              </a:extLst>
            </p:cNvPr>
            <p:cNvSpPr/>
            <p:nvPr/>
          </p:nvSpPr>
          <p:spPr>
            <a:xfrm>
              <a:off x="8690424" y="1786989"/>
              <a:ext cx="151467" cy="176711"/>
            </a:xfrm>
            <a:custGeom>
              <a:avLst/>
              <a:gdLst>
                <a:gd name="connsiteX0" fmla="*/ 143262 w 151466"/>
                <a:gd name="connsiteY0" fmla="*/ 76364 h 176710"/>
                <a:gd name="connsiteX1" fmla="*/ 143262 w 151466"/>
                <a:gd name="connsiteY1" fmla="*/ 174818 h 176710"/>
                <a:gd name="connsiteX2" fmla="*/ 115494 w 151466"/>
                <a:gd name="connsiteY2" fmla="*/ 174818 h 176710"/>
                <a:gd name="connsiteX3" fmla="*/ 115494 w 151466"/>
                <a:gd name="connsiteY3" fmla="*/ 78889 h 176710"/>
                <a:gd name="connsiteX4" fmla="*/ 78889 w 151466"/>
                <a:gd name="connsiteY4" fmla="*/ 33449 h 176710"/>
                <a:gd name="connsiteX5" fmla="*/ 37236 w 151466"/>
                <a:gd name="connsiteY5" fmla="*/ 82675 h 176710"/>
                <a:gd name="connsiteX6" fmla="*/ 37236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6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4" y="174818"/>
                  </a:lnTo>
                  <a:lnTo>
                    <a:pt x="115494" y="78889"/>
                  </a:lnTo>
                  <a:cubicBezTo>
                    <a:pt x="115494" y="44809"/>
                    <a:pt x="101609" y="33449"/>
                    <a:pt x="78889" y="33449"/>
                  </a:cubicBezTo>
                  <a:cubicBezTo>
                    <a:pt x="56169" y="33449"/>
                    <a:pt x="37236" y="51120"/>
                    <a:pt x="37236" y="82675"/>
                  </a:cubicBezTo>
                  <a:lnTo>
                    <a:pt x="37236" y="174818"/>
                  </a:lnTo>
                  <a:lnTo>
                    <a:pt x="9467" y="174818"/>
                  </a:lnTo>
                  <a:lnTo>
                    <a:pt x="9467" y="13253"/>
                  </a:lnTo>
                  <a:lnTo>
                    <a:pt x="35973" y="13253"/>
                  </a:lnTo>
                  <a:lnTo>
                    <a:pt x="35973" y="34711"/>
                  </a:lnTo>
                  <a:lnTo>
                    <a:pt x="37236" y="34711"/>
                  </a:lnTo>
                  <a:cubicBezTo>
                    <a:pt x="47333" y="19564"/>
                    <a:pt x="65004" y="9467"/>
                    <a:pt x="86462" y="9467"/>
                  </a:cubicBezTo>
                  <a:cubicBezTo>
                    <a:pt x="121805"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1FD2F460-644A-47C7-AE13-AACFB00B4F50}"/>
                </a:ext>
              </a:extLst>
            </p:cNvPr>
            <p:cNvSpPr/>
            <p:nvPr/>
          </p:nvSpPr>
          <p:spPr>
            <a:xfrm>
              <a:off x="8839366" y="1790775"/>
              <a:ext cx="164089" cy="239822"/>
            </a:xfrm>
            <a:custGeom>
              <a:avLst/>
              <a:gdLst>
                <a:gd name="connsiteX0" fmla="*/ 97822 w 164088"/>
                <a:gd name="connsiteY0" fmla="*/ 177342 h 239821"/>
                <a:gd name="connsiteX1" fmla="*/ 30925 w 164088"/>
                <a:gd name="connsiteY1" fmla="*/ 230355 h 239821"/>
                <a:gd name="connsiteX2" fmla="*/ 15778 w 164088"/>
                <a:gd name="connsiteY2" fmla="*/ 229093 h 239821"/>
                <a:gd name="connsiteX3" fmla="*/ 15778 w 164088"/>
                <a:gd name="connsiteY3" fmla="*/ 205111 h 239821"/>
                <a:gd name="connsiteX4" fmla="*/ 29663 w 164088"/>
                <a:gd name="connsiteY4" fmla="*/ 207635 h 239821"/>
                <a:gd name="connsiteX5" fmla="*/ 70053 w 164088"/>
                <a:gd name="connsiteY5" fmla="*/ 171031 h 239821"/>
                <a:gd name="connsiteX6" fmla="*/ 9467 w 164088"/>
                <a:gd name="connsiteY6" fmla="*/ 9467 h 239821"/>
                <a:gd name="connsiteX7" fmla="*/ 39760 w 164088"/>
                <a:gd name="connsiteY7" fmla="*/ 9467 h 239821"/>
                <a:gd name="connsiteX8" fmla="*/ 86463 w 164088"/>
                <a:gd name="connsiteY8" fmla="*/ 138213 h 239821"/>
                <a:gd name="connsiteX9" fmla="*/ 87725 w 164088"/>
                <a:gd name="connsiteY9" fmla="*/ 138213 h 239821"/>
                <a:gd name="connsiteX10" fmla="*/ 134427 w 164088"/>
                <a:gd name="connsiteY10" fmla="*/ 9467 h 239821"/>
                <a:gd name="connsiteX11" fmla="*/ 163458 w 164088"/>
                <a:gd name="connsiteY11" fmla="*/ 9467 h 239821"/>
                <a:gd name="connsiteX12" fmla="*/ 97822 w 164088"/>
                <a:gd name="connsiteY12" fmla="*/ 177342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088" h="239821">
                  <a:moveTo>
                    <a:pt x="97822" y="177342"/>
                  </a:moveTo>
                  <a:cubicBezTo>
                    <a:pt x="81413" y="218995"/>
                    <a:pt x="66267" y="230355"/>
                    <a:pt x="30925" y="230355"/>
                  </a:cubicBezTo>
                  <a:cubicBezTo>
                    <a:pt x="25875" y="230355"/>
                    <a:pt x="20827" y="230355"/>
                    <a:pt x="15778" y="229093"/>
                  </a:cubicBezTo>
                  <a:lnTo>
                    <a:pt x="15778" y="205111"/>
                  </a:lnTo>
                  <a:cubicBezTo>
                    <a:pt x="19564" y="206373"/>
                    <a:pt x="24613" y="207635"/>
                    <a:pt x="29663" y="207635"/>
                  </a:cubicBezTo>
                  <a:cubicBezTo>
                    <a:pt x="51120" y="207635"/>
                    <a:pt x="58694" y="200062"/>
                    <a:pt x="70053" y="171031"/>
                  </a:cubicBezTo>
                  <a:lnTo>
                    <a:pt x="9467" y="9467"/>
                  </a:lnTo>
                  <a:lnTo>
                    <a:pt x="39760" y="9467"/>
                  </a:lnTo>
                  <a:lnTo>
                    <a:pt x="86463" y="138213"/>
                  </a:lnTo>
                  <a:lnTo>
                    <a:pt x="87725" y="138213"/>
                  </a:lnTo>
                  <a:lnTo>
                    <a:pt x="134427" y="9467"/>
                  </a:lnTo>
                  <a:lnTo>
                    <a:pt x="163458" y="9467"/>
                  </a:lnTo>
                  <a:lnTo>
                    <a:pt x="97822" y="177342"/>
                  </a:lnTo>
                  <a:close/>
                </a:path>
              </a:pathLst>
            </a:custGeom>
            <a:solidFill>
              <a:srgbClr val="A8AAAD"/>
            </a:solidFill>
            <a:ln w="9525" cap="flat">
              <a:noFill/>
              <a:prstDash val="solid"/>
              <a:miter/>
            </a:ln>
          </p:spPr>
          <p:txBody>
            <a:bodyPr rtlCol="0" anchor="ctr"/>
            <a:lstStyle/>
            <a:p>
              <a:endParaRPr lang="en-US"/>
            </a:p>
          </p:txBody>
        </p:sp>
      </p:grpSp>
      <p:sp>
        <p:nvSpPr>
          <p:cNvPr id="42" name="Freeform: Shape 41">
            <a:extLst>
              <a:ext uri="{FF2B5EF4-FFF2-40B4-BE49-F238E27FC236}">
                <a16:creationId xmlns:a16="http://schemas.microsoft.com/office/drawing/2014/main" id="{A5814618-8143-4DCA-99CB-BE8FF320583B}"/>
              </a:ext>
            </a:extLst>
          </p:cNvPr>
          <p:cNvSpPr/>
          <p:nvPr/>
        </p:nvSpPr>
        <p:spPr>
          <a:xfrm>
            <a:off x="2713246" y="2714583"/>
            <a:ext cx="769955" cy="1211731"/>
          </a:xfrm>
          <a:custGeom>
            <a:avLst/>
            <a:gdLst>
              <a:gd name="connsiteX0" fmla="*/ 128115 w 769955"/>
              <a:gd name="connsiteY0" fmla="*/ 138213 h 1211731"/>
              <a:gd name="connsiteX1" fmla="*/ 128115 w 769955"/>
              <a:gd name="connsiteY1" fmla="*/ 290942 h 1211731"/>
              <a:gd name="connsiteX2" fmla="*/ 172293 w 769955"/>
              <a:gd name="connsiteY2" fmla="*/ 367937 h 1211731"/>
              <a:gd name="connsiteX3" fmla="*/ 463866 w 769955"/>
              <a:gd name="connsiteY3" fmla="*/ 543386 h 1211731"/>
              <a:gd name="connsiteX4" fmla="*/ 635529 w 769955"/>
              <a:gd name="connsiteY4" fmla="*/ 441146 h 1211731"/>
              <a:gd name="connsiteX5" fmla="*/ 128115 w 769955"/>
              <a:gd name="connsiteY5" fmla="*/ 138213 h 1211731"/>
              <a:gd name="connsiteX6" fmla="*/ 463866 w 769955"/>
              <a:gd name="connsiteY6" fmla="*/ 679705 h 1211731"/>
              <a:gd name="connsiteX7" fmla="*/ 171031 w 769955"/>
              <a:gd name="connsiteY7" fmla="*/ 852630 h 1211731"/>
              <a:gd name="connsiteX8" fmla="*/ 126853 w 769955"/>
              <a:gd name="connsiteY8" fmla="*/ 929625 h 1211731"/>
              <a:gd name="connsiteX9" fmla="*/ 126853 w 769955"/>
              <a:gd name="connsiteY9" fmla="*/ 1081092 h 1211731"/>
              <a:gd name="connsiteX10" fmla="*/ 635529 w 769955"/>
              <a:gd name="connsiteY10" fmla="*/ 779421 h 1211731"/>
              <a:gd name="connsiteX11" fmla="*/ 463866 w 769955"/>
              <a:gd name="connsiteY11" fmla="*/ 679705 h 1211731"/>
              <a:gd name="connsiteX12" fmla="*/ 107920 w 769955"/>
              <a:gd name="connsiteY12" fmla="*/ 1211100 h 1211731"/>
              <a:gd name="connsiteX13" fmla="*/ 9467 w 769955"/>
              <a:gd name="connsiteY13" fmla="*/ 1100025 h 1211731"/>
              <a:gd name="connsiteX14" fmla="*/ 9467 w 769955"/>
              <a:gd name="connsiteY14" fmla="*/ 930887 h 1211731"/>
              <a:gd name="connsiteX15" fmla="*/ 111707 w 769955"/>
              <a:gd name="connsiteY15" fmla="*/ 752914 h 1211731"/>
              <a:gd name="connsiteX16" fmla="*/ 349004 w 769955"/>
              <a:gd name="connsiteY16" fmla="*/ 611546 h 1211731"/>
              <a:gd name="connsiteX17" fmla="*/ 111707 w 769955"/>
              <a:gd name="connsiteY17" fmla="*/ 470177 h 1211731"/>
              <a:gd name="connsiteX18" fmla="*/ 10729 w 769955"/>
              <a:gd name="connsiteY18" fmla="*/ 292204 h 1211731"/>
              <a:gd name="connsiteX19" fmla="*/ 10729 w 769955"/>
              <a:gd name="connsiteY19" fmla="*/ 120542 h 1211731"/>
              <a:gd name="connsiteX20" fmla="*/ 107920 w 769955"/>
              <a:gd name="connsiteY20" fmla="*/ 9467 h 1211731"/>
              <a:gd name="connsiteX21" fmla="*/ 171031 w 769955"/>
              <a:gd name="connsiteY21" fmla="*/ 28400 h 1211731"/>
              <a:gd name="connsiteX22" fmla="*/ 707475 w 769955"/>
              <a:gd name="connsiteY22" fmla="*/ 347742 h 1211731"/>
              <a:gd name="connsiteX23" fmla="*/ 766800 w 769955"/>
              <a:gd name="connsiteY23" fmla="*/ 441146 h 1211731"/>
              <a:gd name="connsiteX24" fmla="*/ 707475 w 769955"/>
              <a:gd name="connsiteY24" fmla="*/ 534550 h 1211731"/>
              <a:gd name="connsiteX25" fmla="*/ 578729 w 769955"/>
              <a:gd name="connsiteY25" fmla="*/ 610283 h 1211731"/>
              <a:gd name="connsiteX26" fmla="*/ 707475 w 769955"/>
              <a:gd name="connsiteY26" fmla="*/ 686017 h 1211731"/>
              <a:gd name="connsiteX27" fmla="*/ 766800 w 769955"/>
              <a:gd name="connsiteY27" fmla="*/ 779421 h 1211731"/>
              <a:gd name="connsiteX28" fmla="*/ 707475 w 769955"/>
              <a:gd name="connsiteY28" fmla="*/ 872825 h 1211731"/>
              <a:gd name="connsiteX29" fmla="*/ 171031 w 769955"/>
              <a:gd name="connsiteY29" fmla="*/ 1193429 h 1211731"/>
              <a:gd name="connsiteX30" fmla="*/ 107920 w 769955"/>
              <a:gd name="connsiteY30" fmla="*/ 1211100 h 121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9955" h="1211731">
                <a:moveTo>
                  <a:pt x="128115" y="138213"/>
                </a:moveTo>
                <a:lnTo>
                  <a:pt x="128115" y="290942"/>
                </a:lnTo>
                <a:cubicBezTo>
                  <a:pt x="128115" y="316186"/>
                  <a:pt x="149573" y="355315"/>
                  <a:pt x="172293" y="367937"/>
                </a:cubicBezTo>
                <a:lnTo>
                  <a:pt x="463866" y="543386"/>
                </a:lnTo>
                <a:lnTo>
                  <a:pt x="635529" y="441146"/>
                </a:lnTo>
                <a:lnTo>
                  <a:pt x="128115" y="138213"/>
                </a:lnTo>
                <a:close/>
                <a:moveTo>
                  <a:pt x="463866" y="679705"/>
                </a:moveTo>
                <a:lnTo>
                  <a:pt x="171031" y="852630"/>
                </a:lnTo>
                <a:cubicBezTo>
                  <a:pt x="148311" y="865252"/>
                  <a:pt x="126853" y="904381"/>
                  <a:pt x="126853" y="929625"/>
                </a:cubicBezTo>
                <a:lnTo>
                  <a:pt x="126853" y="1081092"/>
                </a:lnTo>
                <a:lnTo>
                  <a:pt x="635529" y="779421"/>
                </a:lnTo>
                <a:lnTo>
                  <a:pt x="463866" y="679705"/>
                </a:lnTo>
                <a:close/>
                <a:moveTo>
                  <a:pt x="107920" y="1211100"/>
                </a:moveTo>
                <a:cubicBezTo>
                  <a:pt x="58693" y="1211100"/>
                  <a:pt x="9467" y="1173234"/>
                  <a:pt x="9467" y="1100025"/>
                </a:cubicBezTo>
                <a:lnTo>
                  <a:pt x="9467" y="930887"/>
                </a:lnTo>
                <a:cubicBezTo>
                  <a:pt x="9467" y="863990"/>
                  <a:pt x="53644" y="786994"/>
                  <a:pt x="111707" y="752914"/>
                </a:cubicBezTo>
                <a:lnTo>
                  <a:pt x="349004" y="611546"/>
                </a:lnTo>
                <a:lnTo>
                  <a:pt x="111707" y="470177"/>
                </a:lnTo>
                <a:cubicBezTo>
                  <a:pt x="53644" y="436097"/>
                  <a:pt x="10729" y="359102"/>
                  <a:pt x="10729" y="292204"/>
                </a:cubicBezTo>
                <a:lnTo>
                  <a:pt x="10729" y="120542"/>
                </a:lnTo>
                <a:cubicBezTo>
                  <a:pt x="9467" y="47333"/>
                  <a:pt x="59956" y="9467"/>
                  <a:pt x="107920" y="9467"/>
                </a:cubicBezTo>
                <a:cubicBezTo>
                  <a:pt x="129378" y="9467"/>
                  <a:pt x="149573" y="15778"/>
                  <a:pt x="171031" y="28400"/>
                </a:cubicBezTo>
                <a:lnTo>
                  <a:pt x="707475" y="347742"/>
                </a:lnTo>
                <a:cubicBezTo>
                  <a:pt x="745342" y="370462"/>
                  <a:pt x="766800" y="404542"/>
                  <a:pt x="766800" y="441146"/>
                </a:cubicBezTo>
                <a:cubicBezTo>
                  <a:pt x="766800" y="479013"/>
                  <a:pt x="745342" y="513092"/>
                  <a:pt x="707475" y="534550"/>
                </a:cubicBezTo>
                <a:lnTo>
                  <a:pt x="578729" y="610283"/>
                </a:lnTo>
                <a:lnTo>
                  <a:pt x="707475" y="686017"/>
                </a:lnTo>
                <a:cubicBezTo>
                  <a:pt x="745342" y="708737"/>
                  <a:pt x="766800" y="742816"/>
                  <a:pt x="766800" y="779421"/>
                </a:cubicBezTo>
                <a:cubicBezTo>
                  <a:pt x="766800" y="817287"/>
                  <a:pt x="745342" y="851367"/>
                  <a:pt x="707475" y="872825"/>
                </a:cubicBezTo>
                <a:lnTo>
                  <a:pt x="171031" y="1193429"/>
                </a:lnTo>
                <a:cubicBezTo>
                  <a:pt x="150835" y="1204789"/>
                  <a:pt x="129378" y="1211100"/>
                  <a:pt x="107920" y="1211100"/>
                </a:cubicBezTo>
              </a:path>
            </a:pathLst>
          </a:custGeom>
          <a:solidFill>
            <a:srgbClr val="F05123"/>
          </a:solidFill>
          <a:ln w="9525" cap="flat">
            <a:noFill/>
            <a:prstDash val="solid"/>
            <a:miter/>
          </a:ln>
        </p:spPr>
        <p:txBody>
          <a:bodyPr rtlCol="0" anchor="ctr"/>
          <a:lstStyle/>
          <a:p>
            <a:endParaRPr lang="en-US" dirty="0"/>
          </a:p>
        </p:txBody>
      </p:sp>
      <p:grpSp>
        <p:nvGrpSpPr>
          <p:cNvPr id="43" name="Group 42">
            <a:extLst>
              <a:ext uri="{FF2B5EF4-FFF2-40B4-BE49-F238E27FC236}">
                <a16:creationId xmlns:a16="http://schemas.microsoft.com/office/drawing/2014/main" id="{CC7D5950-0B66-4F85-8935-5613C074DA94}"/>
              </a:ext>
            </a:extLst>
          </p:cNvPr>
          <p:cNvGrpSpPr/>
          <p:nvPr/>
        </p:nvGrpSpPr>
        <p:grpSpPr>
          <a:xfrm>
            <a:off x="3720499" y="2929161"/>
            <a:ext cx="1875661" cy="782576"/>
            <a:chOff x="3310836" y="1184910"/>
            <a:chExt cx="1875661" cy="782576"/>
          </a:xfrm>
          <a:solidFill>
            <a:srgbClr val="414042"/>
          </a:solidFill>
        </p:grpSpPr>
        <p:sp>
          <p:nvSpPr>
            <p:cNvPr id="44" name="Freeform: Shape 43">
              <a:extLst>
                <a:ext uri="{FF2B5EF4-FFF2-40B4-BE49-F238E27FC236}">
                  <a16:creationId xmlns:a16="http://schemas.microsoft.com/office/drawing/2014/main" id="{0F8B2815-C1C1-48DF-8B71-8A2713B9A280}"/>
                </a:ext>
              </a:extLst>
            </p:cNvPr>
            <p:cNvSpPr/>
            <p:nvPr/>
          </p:nvSpPr>
          <p:spPr>
            <a:xfrm>
              <a:off x="3310836" y="1184910"/>
              <a:ext cx="530133" cy="782576"/>
            </a:xfrm>
            <a:custGeom>
              <a:avLst/>
              <a:gdLst>
                <a:gd name="connsiteX0" fmla="*/ 155884 w 530133"/>
                <a:gd name="connsiteY0" fmla="*/ 595137 h 782576"/>
                <a:gd name="connsiteX1" fmla="*/ 254338 w 530133"/>
                <a:gd name="connsiteY1" fmla="*/ 655723 h 782576"/>
                <a:gd name="connsiteX2" fmla="*/ 379298 w 530133"/>
                <a:gd name="connsiteY2" fmla="*/ 509306 h 782576"/>
                <a:gd name="connsiteX3" fmla="*/ 254338 w 530133"/>
                <a:gd name="connsiteY3" fmla="*/ 361626 h 782576"/>
                <a:gd name="connsiteX4" fmla="*/ 155884 w 530133"/>
                <a:gd name="connsiteY4" fmla="*/ 422213 h 782576"/>
                <a:gd name="connsiteX5" fmla="*/ 155884 w 530133"/>
                <a:gd name="connsiteY5" fmla="*/ 595137 h 782576"/>
                <a:gd name="connsiteX6" fmla="*/ 155884 w 530133"/>
                <a:gd name="connsiteY6" fmla="*/ 770585 h 782576"/>
                <a:gd name="connsiteX7" fmla="*/ 9467 w 530133"/>
                <a:gd name="connsiteY7" fmla="*/ 770585 h 782576"/>
                <a:gd name="connsiteX8" fmla="*/ 9467 w 530133"/>
                <a:gd name="connsiteY8" fmla="*/ 9467 h 782576"/>
                <a:gd name="connsiteX9" fmla="*/ 155884 w 530133"/>
                <a:gd name="connsiteY9" fmla="*/ 9467 h 782576"/>
                <a:gd name="connsiteX10" fmla="*/ 155884 w 530133"/>
                <a:gd name="connsiteY10" fmla="*/ 290942 h 782576"/>
                <a:gd name="connsiteX11" fmla="*/ 287155 w 530133"/>
                <a:gd name="connsiteY11" fmla="*/ 235404 h 782576"/>
                <a:gd name="connsiteX12" fmla="*/ 525715 w 530133"/>
                <a:gd name="connsiteY12" fmla="*/ 509306 h 782576"/>
                <a:gd name="connsiteX13" fmla="*/ 287155 w 530133"/>
                <a:gd name="connsiteY13" fmla="*/ 781945 h 782576"/>
                <a:gd name="connsiteX14" fmla="*/ 155884 w 530133"/>
                <a:gd name="connsiteY14" fmla="*/ 726408 h 782576"/>
                <a:gd name="connsiteX15" fmla="*/ 155884 w 530133"/>
                <a:gd name="connsiteY15" fmla="*/ 770585 h 78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0133" h="782576">
                  <a:moveTo>
                    <a:pt x="155884" y="595137"/>
                  </a:moveTo>
                  <a:cubicBezTo>
                    <a:pt x="172293" y="631741"/>
                    <a:pt x="211422" y="655723"/>
                    <a:pt x="254338" y="655723"/>
                  </a:cubicBezTo>
                  <a:cubicBezTo>
                    <a:pt x="332595" y="655723"/>
                    <a:pt x="379298" y="592612"/>
                    <a:pt x="379298" y="509306"/>
                  </a:cubicBezTo>
                  <a:cubicBezTo>
                    <a:pt x="379298" y="424737"/>
                    <a:pt x="332595" y="361626"/>
                    <a:pt x="254338" y="361626"/>
                  </a:cubicBezTo>
                  <a:cubicBezTo>
                    <a:pt x="212684" y="361626"/>
                    <a:pt x="172293" y="386870"/>
                    <a:pt x="155884" y="422213"/>
                  </a:cubicBezTo>
                  <a:lnTo>
                    <a:pt x="155884" y="595137"/>
                  </a:lnTo>
                  <a:close/>
                  <a:moveTo>
                    <a:pt x="155884" y="770585"/>
                  </a:moveTo>
                  <a:lnTo>
                    <a:pt x="9467" y="770585"/>
                  </a:lnTo>
                  <a:lnTo>
                    <a:pt x="9467" y="9467"/>
                  </a:lnTo>
                  <a:lnTo>
                    <a:pt x="155884" y="9467"/>
                  </a:lnTo>
                  <a:lnTo>
                    <a:pt x="155884" y="290942"/>
                  </a:lnTo>
                  <a:cubicBezTo>
                    <a:pt x="179867" y="263173"/>
                    <a:pt x="230355" y="235404"/>
                    <a:pt x="287155" y="235404"/>
                  </a:cubicBezTo>
                  <a:cubicBezTo>
                    <a:pt x="439884" y="235404"/>
                    <a:pt x="525715" y="360364"/>
                    <a:pt x="525715" y="509306"/>
                  </a:cubicBezTo>
                  <a:cubicBezTo>
                    <a:pt x="525715" y="659510"/>
                    <a:pt x="439884" y="781945"/>
                    <a:pt x="287155" y="781945"/>
                  </a:cubicBezTo>
                  <a:cubicBezTo>
                    <a:pt x="230355" y="781945"/>
                    <a:pt x="179867" y="755439"/>
                    <a:pt x="155884" y="726408"/>
                  </a:cubicBezTo>
                  <a:lnTo>
                    <a:pt x="155884" y="770585"/>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B498B23-3411-4C0F-B233-8F24411EBFC5}"/>
                </a:ext>
              </a:extLst>
            </p:cNvPr>
            <p:cNvSpPr/>
            <p:nvPr/>
          </p:nvSpPr>
          <p:spPr>
            <a:xfrm>
              <a:off x="3890196" y="1409585"/>
              <a:ext cx="757333" cy="555377"/>
            </a:xfrm>
            <a:custGeom>
              <a:avLst/>
              <a:gdLst>
                <a:gd name="connsiteX0" fmla="*/ 583777 w 757332"/>
                <a:gd name="connsiteY0" fmla="*/ 10729 h 555376"/>
                <a:gd name="connsiteX1" fmla="*/ 756702 w 757332"/>
                <a:gd name="connsiteY1" fmla="*/ 203849 h 555376"/>
                <a:gd name="connsiteX2" fmla="*/ 756702 w 757332"/>
                <a:gd name="connsiteY2" fmla="*/ 545910 h 555376"/>
                <a:gd name="connsiteX3" fmla="*/ 611546 w 757332"/>
                <a:gd name="connsiteY3" fmla="*/ 545910 h 555376"/>
                <a:gd name="connsiteX4" fmla="*/ 611546 w 757332"/>
                <a:gd name="connsiteY4" fmla="*/ 234142 h 555376"/>
                <a:gd name="connsiteX5" fmla="*/ 537075 w 757332"/>
                <a:gd name="connsiteY5" fmla="*/ 140738 h 555376"/>
                <a:gd name="connsiteX6" fmla="*/ 456293 w 757332"/>
                <a:gd name="connsiteY6" fmla="*/ 208897 h 555376"/>
                <a:gd name="connsiteX7" fmla="*/ 456293 w 757332"/>
                <a:gd name="connsiteY7" fmla="*/ 547172 h 555376"/>
                <a:gd name="connsiteX8" fmla="*/ 309875 w 757332"/>
                <a:gd name="connsiteY8" fmla="*/ 547172 h 555376"/>
                <a:gd name="connsiteX9" fmla="*/ 309875 w 757332"/>
                <a:gd name="connsiteY9" fmla="*/ 234142 h 555376"/>
                <a:gd name="connsiteX10" fmla="*/ 236667 w 757332"/>
                <a:gd name="connsiteY10" fmla="*/ 140738 h 555376"/>
                <a:gd name="connsiteX11" fmla="*/ 154622 w 757332"/>
                <a:gd name="connsiteY11" fmla="*/ 208897 h 555376"/>
                <a:gd name="connsiteX12" fmla="*/ 154622 w 757332"/>
                <a:gd name="connsiteY12" fmla="*/ 547172 h 555376"/>
                <a:gd name="connsiteX13" fmla="*/ 9467 w 757332"/>
                <a:gd name="connsiteY13" fmla="*/ 547172 h 555376"/>
                <a:gd name="connsiteX14" fmla="*/ 9467 w 757332"/>
                <a:gd name="connsiteY14" fmla="*/ 22089 h 555376"/>
                <a:gd name="connsiteX15" fmla="*/ 152098 w 757332"/>
                <a:gd name="connsiteY15" fmla="*/ 22089 h 555376"/>
                <a:gd name="connsiteX16" fmla="*/ 152098 w 757332"/>
                <a:gd name="connsiteY16" fmla="*/ 65004 h 555376"/>
                <a:gd name="connsiteX17" fmla="*/ 284631 w 757332"/>
                <a:gd name="connsiteY17" fmla="*/ 9467 h 555376"/>
                <a:gd name="connsiteX18" fmla="*/ 424738 w 757332"/>
                <a:gd name="connsiteY18" fmla="*/ 76364 h 555376"/>
                <a:gd name="connsiteX19" fmla="*/ 583777 w 757332"/>
                <a:gd name="connsiteY19" fmla="*/ 10729 h 55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7332" h="555376">
                  <a:moveTo>
                    <a:pt x="583777" y="10729"/>
                  </a:moveTo>
                  <a:cubicBezTo>
                    <a:pt x="691066" y="10729"/>
                    <a:pt x="756702" y="85200"/>
                    <a:pt x="756702" y="203849"/>
                  </a:cubicBezTo>
                  <a:lnTo>
                    <a:pt x="756702" y="545910"/>
                  </a:lnTo>
                  <a:lnTo>
                    <a:pt x="611546" y="545910"/>
                  </a:lnTo>
                  <a:lnTo>
                    <a:pt x="611546" y="234142"/>
                  </a:lnTo>
                  <a:cubicBezTo>
                    <a:pt x="611546" y="177342"/>
                    <a:pt x="586302" y="140738"/>
                    <a:pt x="537075" y="140738"/>
                  </a:cubicBezTo>
                  <a:cubicBezTo>
                    <a:pt x="499209" y="140738"/>
                    <a:pt x="465129" y="164720"/>
                    <a:pt x="456293" y="208897"/>
                  </a:cubicBezTo>
                  <a:lnTo>
                    <a:pt x="456293" y="547172"/>
                  </a:lnTo>
                  <a:lnTo>
                    <a:pt x="309875" y="547172"/>
                  </a:lnTo>
                  <a:lnTo>
                    <a:pt x="309875" y="234142"/>
                  </a:lnTo>
                  <a:cubicBezTo>
                    <a:pt x="309875" y="177342"/>
                    <a:pt x="287155" y="140738"/>
                    <a:pt x="236667" y="140738"/>
                  </a:cubicBezTo>
                  <a:cubicBezTo>
                    <a:pt x="198800" y="140738"/>
                    <a:pt x="163458" y="164720"/>
                    <a:pt x="154622" y="208897"/>
                  </a:cubicBezTo>
                  <a:lnTo>
                    <a:pt x="154622" y="547172"/>
                  </a:lnTo>
                  <a:lnTo>
                    <a:pt x="9467" y="547172"/>
                  </a:lnTo>
                  <a:lnTo>
                    <a:pt x="9467" y="22089"/>
                  </a:lnTo>
                  <a:lnTo>
                    <a:pt x="152098" y="22089"/>
                  </a:lnTo>
                  <a:lnTo>
                    <a:pt x="152098" y="65004"/>
                  </a:lnTo>
                  <a:cubicBezTo>
                    <a:pt x="178604" y="32187"/>
                    <a:pt x="226569" y="9467"/>
                    <a:pt x="284631" y="9467"/>
                  </a:cubicBezTo>
                  <a:cubicBezTo>
                    <a:pt x="346480" y="9467"/>
                    <a:pt x="395707" y="37236"/>
                    <a:pt x="424738" y="76364"/>
                  </a:cubicBezTo>
                  <a:cubicBezTo>
                    <a:pt x="458818" y="39760"/>
                    <a:pt x="509306" y="10729"/>
                    <a:pt x="583777" y="10729"/>
                  </a:cubicBezTo>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1639AC4-B007-4691-A5CC-4D5ABE3F4BF9}"/>
                </a:ext>
              </a:extLst>
            </p:cNvPr>
            <p:cNvSpPr/>
            <p:nvPr/>
          </p:nvSpPr>
          <p:spPr>
            <a:xfrm>
              <a:off x="4694231" y="1410847"/>
              <a:ext cx="492266" cy="555377"/>
            </a:xfrm>
            <a:custGeom>
              <a:avLst/>
              <a:gdLst>
                <a:gd name="connsiteX0" fmla="*/ 261911 w 492266"/>
                <a:gd name="connsiteY0" fmla="*/ 9467 h 555376"/>
                <a:gd name="connsiteX1" fmla="*/ 491635 w 492266"/>
                <a:gd name="connsiteY1" fmla="*/ 198800 h 555376"/>
                <a:gd name="connsiteX2" fmla="*/ 349004 w 492266"/>
                <a:gd name="connsiteY2" fmla="*/ 198800 h 555376"/>
                <a:gd name="connsiteX3" fmla="*/ 261911 w 492266"/>
                <a:gd name="connsiteY3" fmla="*/ 134426 h 555376"/>
                <a:gd name="connsiteX4" fmla="*/ 154622 w 492266"/>
                <a:gd name="connsiteY4" fmla="*/ 284631 h 555376"/>
                <a:gd name="connsiteX5" fmla="*/ 261911 w 492266"/>
                <a:gd name="connsiteY5" fmla="*/ 433573 h 555376"/>
                <a:gd name="connsiteX6" fmla="*/ 349004 w 492266"/>
                <a:gd name="connsiteY6" fmla="*/ 369199 h 555376"/>
                <a:gd name="connsiteX7" fmla="*/ 491635 w 492266"/>
                <a:gd name="connsiteY7" fmla="*/ 369199 h 555376"/>
                <a:gd name="connsiteX8" fmla="*/ 261911 w 492266"/>
                <a:gd name="connsiteY8" fmla="*/ 557270 h 555376"/>
                <a:gd name="connsiteX9" fmla="*/ 9467 w 492266"/>
                <a:gd name="connsiteY9" fmla="*/ 284631 h 555376"/>
                <a:gd name="connsiteX10" fmla="*/ 261911 w 492266"/>
                <a:gd name="connsiteY10" fmla="*/ 9467 h 55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266" h="555376">
                  <a:moveTo>
                    <a:pt x="261911" y="9467"/>
                  </a:moveTo>
                  <a:cubicBezTo>
                    <a:pt x="393182" y="9467"/>
                    <a:pt x="476489" y="86462"/>
                    <a:pt x="491635" y="198800"/>
                  </a:cubicBezTo>
                  <a:lnTo>
                    <a:pt x="349004" y="198800"/>
                  </a:lnTo>
                  <a:cubicBezTo>
                    <a:pt x="340169" y="158409"/>
                    <a:pt x="308613" y="134426"/>
                    <a:pt x="261911" y="134426"/>
                  </a:cubicBezTo>
                  <a:cubicBezTo>
                    <a:pt x="195013" y="134426"/>
                    <a:pt x="154622" y="195013"/>
                    <a:pt x="154622" y="284631"/>
                  </a:cubicBezTo>
                  <a:cubicBezTo>
                    <a:pt x="154622" y="372986"/>
                    <a:pt x="196275" y="433573"/>
                    <a:pt x="261911" y="433573"/>
                  </a:cubicBezTo>
                  <a:cubicBezTo>
                    <a:pt x="308613" y="433573"/>
                    <a:pt x="340169" y="408328"/>
                    <a:pt x="349004" y="369199"/>
                  </a:cubicBezTo>
                  <a:lnTo>
                    <a:pt x="491635" y="369199"/>
                  </a:lnTo>
                  <a:cubicBezTo>
                    <a:pt x="476489" y="481537"/>
                    <a:pt x="393182" y="557270"/>
                    <a:pt x="261911" y="557270"/>
                  </a:cubicBezTo>
                  <a:cubicBezTo>
                    <a:pt x="112969" y="557270"/>
                    <a:pt x="9467" y="446195"/>
                    <a:pt x="9467" y="284631"/>
                  </a:cubicBezTo>
                  <a:cubicBezTo>
                    <a:pt x="9467" y="120542"/>
                    <a:pt x="112969" y="9467"/>
                    <a:pt x="261911" y="9467"/>
                  </a:cubicBezTo>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130788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22" presetClass="entr" presetSubtype="2"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right)">
                                      <p:cBhvr>
                                        <p:cTn id="10" dur="500"/>
                                        <p:tgtEl>
                                          <p:spTgt spid="43"/>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2"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EXCHANGE FY18">
    <p:bg>
      <p:bgPr>
        <a:solidFill>
          <a:srgbClr val="323232"/>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455188" y="2124076"/>
            <a:ext cx="11263046" cy="4102790"/>
          </a:xfrm>
          <a:prstGeom prst="rect">
            <a:avLst/>
          </a:prstGeom>
        </p:spPr>
        <p:txBody>
          <a:bodyPr>
            <a:noAutofit/>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5187" y="409855"/>
            <a:ext cx="11263047" cy="1645645"/>
          </a:xfrm>
        </p:spPr>
        <p:txBody>
          <a:bodyPr anchor="t">
            <a:noAutofit/>
          </a:bodyPr>
          <a:lstStyle/>
          <a:p>
            <a:r>
              <a:rPr lang="en-US" dirty="0"/>
              <a:t>Click to edit Master title style</a:t>
            </a:r>
          </a:p>
        </p:txBody>
      </p:sp>
      <p:sp>
        <p:nvSpPr>
          <p:cNvPr id="3" name="Footer Placeholder 2"/>
          <p:cNvSpPr>
            <a:spLocks noGrp="1"/>
          </p:cNvSpPr>
          <p:nvPr>
            <p:ph type="ftr" sz="quarter" idx="12"/>
          </p:nvPr>
        </p:nvSpPr>
        <p:spPr>
          <a:xfrm>
            <a:off x="487016" y="6356350"/>
            <a:ext cx="11231217" cy="365125"/>
          </a:xfrm>
        </p:spPr>
        <p:txBody>
          <a:bodyPr/>
          <a:lstStyle/>
          <a:p>
            <a:r>
              <a:rPr lang="en-US"/>
              <a:t>© Copyright 2019 BMC Software, Inc.</a:t>
            </a:r>
          </a:p>
        </p:txBody>
      </p:sp>
    </p:spTree>
    <p:extLst>
      <p:ext uri="{BB962C8B-B14F-4D97-AF65-F5344CB8AC3E}">
        <p14:creationId xmlns:p14="http://schemas.microsoft.com/office/powerpoint/2010/main" val="84949733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7980A-D310-4028-A063-4D538ADCF2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5B31F7-30F0-4B76-B52A-2F79E6E1A0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1099BE-F536-41EB-9AE3-134F91FD7AD3}"/>
              </a:ext>
            </a:extLst>
          </p:cNvPr>
          <p:cNvSpPr>
            <a:spLocks noGrp="1"/>
          </p:cNvSpPr>
          <p:nvPr>
            <p:ph type="dt" sz="half" idx="10"/>
          </p:nvPr>
        </p:nvSpPr>
        <p:spPr/>
        <p:txBody>
          <a:bodyPr/>
          <a:lstStyle/>
          <a:p>
            <a:fld id="{45783587-53A0-46CF-9A99-530693984A0B}" type="datetime1">
              <a:rPr lang="en-US" smtClean="0"/>
              <a:t>4/23/2020</a:t>
            </a:fld>
            <a:endParaRPr lang="en-US"/>
          </a:p>
        </p:txBody>
      </p:sp>
      <p:sp>
        <p:nvSpPr>
          <p:cNvPr id="5" name="Footer Placeholder 4">
            <a:extLst>
              <a:ext uri="{FF2B5EF4-FFF2-40B4-BE49-F238E27FC236}">
                <a16:creationId xmlns:a16="http://schemas.microsoft.com/office/drawing/2014/main" id="{462177DD-F7D2-4057-855A-7A11BFD1989B}"/>
              </a:ext>
            </a:extLst>
          </p:cNvPr>
          <p:cNvSpPr>
            <a:spLocks noGrp="1"/>
          </p:cNvSpPr>
          <p:nvPr>
            <p:ph type="ftr" sz="quarter" idx="11"/>
          </p:nvPr>
        </p:nvSpPr>
        <p:spPr/>
        <p:txBody>
          <a:bodyPr/>
          <a:lstStyle/>
          <a:p>
            <a:r>
              <a:rPr lang="en-US"/>
              <a:t>© Copyright 2019 BMC Software, Inc.</a:t>
            </a:r>
          </a:p>
        </p:txBody>
      </p:sp>
      <p:sp>
        <p:nvSpPr>
          <p:cNvPr id="6" name="Slide Number Placeholder 5">
            <a:extLst>
              <a:ext uri="{FF2B5EF4-FFF2-40B4-BE49-F238E27FC236}">
                <a16:creationId xmlns:a16="http://schemas.microsoft.com/office/drawing/2014/main" id="{246C14C0-2939-43E3-92B8-3625E1602C97}"/>
              </a:ext>
            </a:extLst>
          </p:cNvPr>
          <p:cNvSpPr>
            <a:spLocks noGrp="1"/>
          </p:cNvSpPr>
          <p:nvPr>
            <p:ph type="sldNum" sz="quarter" idx="12"/>
          </p:nvPr>
        </p:nvSpPr>
        <p:spPr/>
        <p:txBody>
          <a:bodyPr/>
          <a:lstStyle/>
          <a:p>
            <a:fld id="{18A5EE11-29E6-4F64-B93E-09E0C8BA34E7}" type="slidenum">
              <a:rPr lang="en-US" smtClean="0"/>
              <a:t>‹#›</a:t>
            </a:fld>
            <a:endParaRPr lang="en-US"/>
          </a:p>
        </p:txBody>
      </p:sp>
    </p:spTree>
    <p:extLst>
      <p:ext uri="{BB962C8B-B14F-4D97-AF65-F5344CB8AC3E}">
        <p14:creationId xmlns:p14="http://schemas.microsoft.com/office/powerpoint/2010/main" val="4039719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12BE9-9C3A-47CC-BA8F-F9267B6F3E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52C82A-F86A-48AE-A107-ECEAEAE090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3D79B-BF9E-4F28-996E-89301EFD7441}"/>
              </a:ext>
            </a:extLst>
          </p:cNvPr>
          <p:cNvSpPr>
            <a:spLocks noGrp="1"/>
          </p:cNvSpPr>
          <p:nvPr>
            <p:ph type="dt" sz="half" idx="10"/>
          </p:nvPr>
        </p:nvSpPr>
        <p:spPr/>
        <p:txBody>
          <a:bodyPr/>
          <a:lstStyle/>
          <a:p>
            <a:fld id="{5ECAF965-DAE3-4701-9281-D561462762BD}" type="datetime1">
              <a:rPr lang="en-US" smtClean="0"/>
              <a:t>4/23/2020</a:t>
            </a:fld>
            <a:endParaRPr lang="en-US"/>
          </a:p>
        </p:txBody>
      </p:sp>
      <p:sp>
        <p:nvSpPr>
          <p:cNvPr id="5" name="Footer Placeholder 4">
            <a:extLst>
              <a:ext uri="{FF2B5EF4-FFF2-40B4-BE49-F238E27FC236}">
                <a16:creationId xmlns:a16="http://schemas.microsoft.com/office/drawing/2014/main" id="{EBDD6E0F-9BA1-4689-8E69-73923DB366D5}"/>
              </a:ext>
            </a:extLst>
          </p:cNvPr>
          <p:cNvSpPr>
            <a:spLocks noGrp="1"/>
          </p:cNvSpPr>
          <p:nvPr>
            <p:ph type="ftr" sz="quarter" idx="11"/>
          </p:nvPr>
        </p:nvSpPr>
        <p:spPr/>
        <p:txBody>
          <a:bodyPr/>
          <a:lstStyle/>
          <a:p>
            <a:r>
              <a:rPr lang="en-US"/>
              <a:t>© Copyright 2019 BMC Software, Inc.</a:t>
            </a:r>
          </a:p>
        </p:txBody>
      </p:sp>
      <p:sp>
        <p:nvSpPr>
          <p:cNvPr id="6" name="Slide Number Placeholder 5">
            <a:extLst>
              <a:ext uri="{FF2B5EF4-FFF2-40B4-BE49-F238E27FC236}">
                <a16:creationId xmlns:a16="http://schemas.microsoft.com/office/drawing/2014/main" id="{AA9FA4E5-F006-4B05-BB7D-869A7CA04204}"/>
              </a:ext>
            </a:extLst>
          </p:cNvPr>
          <p:cNvSpPr>
            <a:spLocks noGrp="1"/>
          </p:cNvSpPr>
          <p:nvPr>
            <p:ph type="sldNum" sz="quarter" idx="12"/>
          </p:nvPr>
        </p:nvSpPr>
        <p:spPr/>
        <p:txBody>
          <a:bodyPr/>
          <a:lstStyle/>
          <a:p>
            <a:fld id="{18A5EE11-29E6-4F64-B93E-09E0C8BA34E7}" type="slidenum">
              <a:rPr lang="en-US" smtClean="0"/>
              <a:t>‹#›</a:t>
            </a:fld>
            <a:endParaRPr lang="en-US"/>
          </a:p>
        </p:txBody>
      </p:sp>
    </p:spTree>
    <p:extLst>
      <p:ext uri="{BB962C8B-B14F-4D97-AF65-F5344CB8AC3E}">
        <p14:creationId xmlns:p14="http://schemas.microsoft.com/office/powerpoint/2010/main" val="1762133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ver - Full Screen Image">
    <p:bg>
      <p:bgRef idx="1001">
        <a:schemeClr val="bg1"/>
      </p:bgRef>
    </p:bg>
    <p:spTree>
      <p:nvGrpSpPr>
        <p:cNvPr id="1" name=""/>
        <p:cNvGrpSpPr/>
        <p:nvPr/>
      </p:nvGrpSpPr>
      <p:grpSpPr>
        <a:xfrm>
          <a:off x="0" y="0"/>
          <a:ext cx="0" cy="0"/>
          <a:chOff x="0" y="0"/>
          <a:chExt cx="0" cy="0"/>
        </a:xfrm>
      </p:grpSpPr>
      <p:sp>
        <p:nvSpPr>
          <p:cNvPr id="3" name="Rectangle 2"/>
          <p:cNvSpPr/>
          <p:nvPr/>
        </p:nvSpPr>
        <p:spPr>
          <a:xfrm>
            <a:off x="0" y="0"/>
            <a:ext cx="12192000" cy="6897757"/>
          </a:xfrm>
          <a:prstGeom prst="rect">
            <a:avLst/>
          </a:prstGeom>
          <a:solidFill>
            <a:srgbClr val="002060">
              <a:alpha val="4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DC376545-C98D-455E-9474-27FB792C3923}"/>
              </a:ext>
            </a:extLst>
          </p:cNvPr>
          <p:cNvSpPr/>
          <p:nvPr/>
        </p:nvSpPr>
        <p:spPr>
          <a:xfrm>
            <a:off x="8625385" y="4185884"/>
            <a:ext cx="3566615" cy="2719477"/>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7" descr="BMC-01.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52584" y="5807979"/>
            <a:ext cx="1712037" cy="656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8">
            <a:extLst>
              <a:ext uri="{FF2B5EF4-FFF2-40B4-BE49-F238E27FC236}">
                <a16:creationId xmlns:a16="http://schemas.microsoft.com/office/drawing/2014/main" id="{23FCD5C4-F6CB-4F54-A029-BEFC4A031947}"/>
              </a:ext>
            </a:extLst>
          </p:cNvPr>
          <p:cNvSpPr>
            <a:spLocks noGrp="1"/>
          </p:cNvSpPr>
          <p:nvPr>
            <p:ph type="body" sz="quarter" idx="10" hasCustomPrompt="1"/>
          </p:nvPr>
        </p:nvSpPr>
        <p:spPr>
          <a:xfrm>
            <a:off x="448368" y="1403896"/>
            <a:ext cx="10269235" cy="1938979"/>
          </a:xfrm>
          <a:prstGeom prst="rect">
            <a:avLst/>
          </a:prstGeom>
        </p:spPr>
        <p:txBody>
          <a:bodyPr vert="horz" anchor="b">
            <a:normAutofit/>
          </a:bodyPr>
          <a:lstStyle>
            <a:lvl1pPr marL="0" indent="0">
              <a:lnSpc>
                <a:spcPct val="90000"/>
              </a:lnSpc>
              <a:buFontTx/>
              <a:buNone/>
              <a:defRPr sz="5400" b="1" baseline="0">
                <a:solidFill>
                  <a:schemeClr val="bg1"/>
                </a:solidFill>
              </a:defRPr>
            </a:lvl1pPr>
          </a:lstStyle>
          <a:p>
            <a:pPr lvl="0"/>
            <a:r>
              <a:rPr lang="en-US" dirty="0"/>
              <a:t>Presentation Title Slide</a:t>
            </a:r>
            <a:br>
              <a:rPr lang="en-US" dirty="0"/>
            </a:br>
            <a:r>
              <a:rPr lang="en-US" dirty="0"/>
              <a:t>BMC Executive Template</a:t>
            </a:r>
          </a:p>
        </p:txBody>
      </p:sp>
      <p:sp>
        <p:nvSpPr>
          <p:cNvPr id="11" name="Text Placeholder 8">
            <a:extLst>
              <a:ext uri="{FF2B5EF4-FFF2-40B4-BE49-F238E27FC236}">
                <a16:creationId xmlns:a16="http://schemas.microsoft.com/office/drawing/2014/main" id="{7AC7F916-2EFB-49E3-9D79-2FB975F2ABEF}"/>
              </a:ext>
            </a:extLst>
          </p:cNvPr>
          <p:cNvSpPr>
            <a:spLocks noGrp="1"/>
          </p:cNvSpPr>
          <p:nvPr>
            <p:ph type="body" sz="quarter" idx="11" hasCustomPrompt="1"/>
          </p:nvPr>
        </p:nvSpPr>
        <p:spPr>
          <a:xfrm>
            <a:off x="450265" y="3884108"/>
            <a:ext cx="5999621" cy="785738"/>
          </a:xfrm>
          <a:prstGeom prst="rect">
            <a:avLst/>
          </a:prstGeom>
        </p:spPr>
        <p:txBody>
          <a:bodyPr vert="horz" anchor="b"/>
          <a:lstStyle>
            <a:lvl1pPr marL="0" indent="0">
              <a:lnSpc>
                <a:spcPct val="90000"/>
              </a:lnSpc>
              <a:buFontTx/>
              <a:buNone/>
              <a:defRPr sz="4000" b="0" baseline="0">
                <a:solidFill>
                  <a:schemeClr val="bg1"/>
                </a:solidFill>
              </a:defRPr>
            </a:lvl1pPr>
          </a:lstStyle>
          <a:p>
            <a:pPr lvl="0"/>
            <a:r>
              <a:rPr lang="en-US" dirty="0"/>
              <a:t>Benjamin </a:t>
            </a:r>
            <a:r>
              <a:rPr lang="en-US" dirty="0" err="1"/>
              <a:t>Brasfield</a:t>
            </a:r>
            <a:endParaRPr lang="en-US" dirty="0"/>
          </a:p>
        </p:txBody>
      </p:sp>
      <p:sp>
        <p:nvSpPr>
          <p:cNvPr id="13" name="Text Placeholder 8">
            <a:extLst>
              <a:ext uri="{FF2B5EF4-FFF2-40B4-BE49-F238E27FC236}">
                <a16:creationId xmlns:a16="http://schemas.microsoft.com/office/drawing/2014/main" id="{09FC2290-C449-4AF2-B49F-4E5ACA9579FE}"/>
              </a:ext>
            </a:extLst>
          </p:cNvPr>
          <p:cNvSpPr>
            <a:spLocks noGrp="1"/>
          </p:cNvSpPr>
          <p:nvPr>
            <p:ph type="body" sz="quarter" idx="12" hasCustomPrompt="1"/>
          </p:nvPr>
        </p:nvSpPr>
        <p:spPr>
          <a:xfrm>
            <a:off x="450265" y="4669846"/>
            <a:ext cx="5999621" cy="1174071"/>
          </a:xfrm>
          <a:prstGeom prst="rect">
            <a:avLst/>
          </a:prstGeom>
        </p:spPr>
        <p:txBody>
          <a:bodyPr vert="horz">
            <a:normAutofit/>
          </a:bodyPr>
          <a:lstStyle>
            <a:lvl1pPr marL="0" indent="0">
              <a:lnSpc>
                <a:spcPct val="90000"/>
              </a:lnSpc>
              <a:buFontTx/>
              <a:buNone/>
              <a:defRPr sz="2400" b="0" baseline="0">
                <a:solidFill>
                  <a:schemeClr val="bg1"/>
                </a:solidFill>
              </a:defRPr>
            </a:lvl1pPr>
          </a:lstStyle>
          <a:p>
            <a:pPr lvl="0"/>
            <a:r>
              <a:rPr lang="en-US" dirty="0"/>
              <a:t>Title</a:t>
            </a:r>
          </a:p>
          <a:p>
            <a:pPr lvl="0"/>
            <a:r>
              <a:rPr lang="en-US" dirty="0"/>
              <a:t>Date</a:t>
            </a:r>
          </a:p>
        </p:txBody>
      </p:sp>
    </p:spTree>
    <p:extLst>
      <p:ext uri="{BB962C8B-B14F-4D97-AF65-F5344CB8AC3E}">
        <p14:creationId xmlns:p14="http://schemas.microsoft.com/office/powerpoint/2010/main" val="3300024637"/>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Cover - Full Screen Image">
    <p:bg>
      <p:bgPr>
        <a:solidFill>
          <a:schemeClr val="bg1">
            <a:alpha val="95000"/>
          </a:schemeClr>
        </a:solidFill>
        <a:effectLst/>
      </p:bgPr>
    </p:bg>
    <p:spTree>
      <p:nvGrpSpPr>
        <p:cNvPr id="1" name=""/>
        <p:cNvGrpSpPr/>
        <p:nvPr/>
      </p:nvGrpSpPr>
      <p:grpSpPr>
        <a:xfrm>
          <a:off x="0" y="0"/>
          <a:ext cx="0" cy="0"/>
          <a:chOff x="0" y="0"/>
          <a:chExt cx="0" cy="0"/>
        </a:xfrm>
      </p:grpSpPr>
      <p:sp>
        <p:nvSpPr>
          <p:cNvPr id="3" name="Rectangle 2"/>
          <p:cNvSpPr/>
          <p:nvPr/>
        </p:nvSpPr>
        <p:spPr>
          <a:xfrm>
            <a:off x="0" y="0"/>
            <a:ext cx="12192000" cy="6897757"/>
          </a:xfrm>
          <a:prstGeom prst="rect">
            <a:avLst/>
          </a:prstGeom>
          <a:solidFill>
            <a:srgbClr val="000000">
              <a:alpha val="4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DC376545-C98D-455E-9474-27FB792C3923}"/>
              </a:ext>
            </a:extLst>
          </p:cNvPr>
          <p:cNvSpPr/>
          <p:nvPr/>
        </p:nvSpPr>
        <p:spPr>
          <a:xfrm>
            <a:off x="8625385" y="4185884"/>
            <a:ext cx="3566615" cy="2719477"/>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8"/>
          <p:cNvSpPr>
            <a:spLocks noGrp="1"/>
          </p:cNvSpPr>
          <p:nvPr>
            <p:ph type="body" sz="quarter" idx="10" hasCustomPrompt="1"/>
          </p:nvPr>
        </p:nvSpPr>
        <p:spPr>
          <a:xfrm>
            <a:off x="448368" y="1403896"/>
            <a:ext cx="10269235" cy="1938979"/>
          </a:xfrm>
          <a:prstGeom prst="rect">
            <a:avLst/>
          </a:prstGeom>
        </p:spPr>
        <p:txBody>
          <a:bodyPr vert="horz" anchor="b">
            <a:normAutofit/>
          </a:bodyPr>
          <a:lstStyle>
            <a:lvl1pPr marL="0" indent="0">
              <a:lnSpc>
                <a:spcPct val="90000"/>
              </a:lnSpc>
              <a:buFontTx/>
              <a:buNone/>
              <a:defRPr sz="5400" b="1" baseline="0">
                <a:solidFill>
                  <a:schemeClr val="bg1"/>
                </a:solidFill>
              </a:defRPr>
            </a:lvl1pPr>
          </a:lstStyle>
          <a:p>
            <a:pPr lvl="0"/>
            <a:r>
              <a:rPr lang="en-US" dirty="0"/>
              <a:t>Presentation Title Slide</a:t>
            </a:r>
            <a:br>
              <a:rPr lang="en-US" dirty="0"/>
            </a:br>
            <a:r>
              <a:rPr lang="en-US" dirty="0"/>
              <a:t>BMC Template</a:t>
            </a:r>
          </a:p>
        </p:txBody>
      </p:sp>
      <p:sp>
        <p:nvSpPr>
          <p:cNvPr id="8" name="Text Placeholder 8"/>
          <p:cNvSpPr>
            <a:spLocks noGrp="1"/>
          </p:cNvSpPr>
          <p:nvPr>
            <p:ph type="body" sz="quarter" idx="11" hasCustomPrompt="1"/>
          </p:nvPr>
        </p:nvSpPr>
        <p:spPr>
          <a:xfrm>
            <a:off x="450265" y="3884108"/>
            <a:ext cx="5999621" cy="785738"/>
          </a:xfrm>
          <a:prstGeom prst="rect">
            <a:avLst/>
          </a:prstGeom>
        </p:spPr>
        <p:txBody>
          <a:bodyPr vert="horz" anchor="b"/>
          <a:lstStyle>
            <a:lvl1pPr marL="0" indent="0">
              <a:lnSpc>
                <a:spcPct val="90000"/>
              </a:lnSpc>
              <a:buFontTx/>
              <a:buNone/>
              <a:defRPr sz="4000" b="0" baseline="0">
                <a:solidFill>
                  <a:schemeClr val="bg1"/>
                </a:solidFill>
              </a:defRPr>
            </a:lvl1pPr>
          </a:lstStyle>
          <a:p>
            <a:pPr lvl="0"/>
            <a:r>
              <a:rPr lang="en-US" dirty="0"/>
              <a:t>Benjamin </a:t>
            </a:r>
            <a:r>
              <a:rPr lang="en-US" dirty="0" err="1"/>
              <a:t>Brasfield</a:t>
            </a:r>
            <a:endParaRPr lang="en-US" dirty="0"/>
          </a:p>
        </p:txBody>
      </p:sp>
      <p:sp>
        <p:nvSpPr>
          <p:cNvPr id="12" name="Text Placeholder 8"/>
          <p:cNvSpPr>
            <a:spLocks noGrp="1"/>
          </p:cNvSpPr>
          <p:nvPr>
            <p:ph type="body" sz="quarter" idx="12" hasCustomPrompt="1"/>
          </p:nvPr>
        </p:nvSpPr>
        <p:spPr>
          <a:xfrm>
            <a:off x="450265" y="4669846"/>
            <a:ext cx="5999621" cy="1174071"/>
          </a:xfrm>
          <a:prstGeom prst="rect">
            <a:avLst/>
          </a:prstGeom>
        </p:spPr>
        <p:txBody>
          <a:bodyPr vert="horz">
            <a:normAutofit/>
          </a:bodyPr>
          <a:lstStyle>
            <a:lvl1pPr marL="0" indent="0">
              <a:lnSpc>
                <a:spcPct val="90000"/>
              </a:lnSpc>
              <a:buFontTx/>
              <a:buNone/>
              <a:defRPr sz="2400" b="0" baseline="0">
                <a:solidFill>
                  <a:schemeClr val="bg1"/>
                </a:solidFill>
              </a:defRPr>
            </a:lvl1pPr>
          </a:lstStyle>
          <a:p>
            <a:pPr lvl="0"/>
            <a:r>
              <a:rPr lang="en-US" dirty="0"/>
              <a:t>Title</a:t>
            </a:r>
          </a:p>
          <a:p>
            <a:pPr lvl="0"/>
            <a:r>
              <a:rPr lang="en-US" dirty="0"/>
              <a:t>Date</a:t>
            </a:r>
          </a:p>
        </p:txBody>
      </p:sp>
      <p:pic>
        <p:nvPicPr>
          <p:cNvPr id="10" name="Picture 7" descr="BMC-01.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52584" y="5807979"/>
            <a:ext cx="1712037" cy="656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40744137"/>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ver with tagline - Full Screen Image">
    <p:bg>
      <p:bgPr>
        <a:solidFill>
          <a:schemeClr val="bg1">
            <a:alpha val="95000"/>
          </a:schemeClr>
        </a:solidFill>
        <a:effectLst/>
      </p:bgPr>
    </p:bg>
    <p:spTree>
      <p:nvGrpSpPr>
        <p:cNvPr id="1" name=""/>
        <p:cNvGrpSpPr/>
        <p:nvPr/>
      </p:nvGrpSpPr>
      <p:grpSpPr>
        <a:xfrm>
          <a:off x="0" y="0"/>
          <a:ext cx="0" cy="0"/>
          <a:chOff x="0" y="0"/>
          <a:chExt cx="0" cy="0"/>
        </a:xfrm>
      </p:grpSpPr>
      <p:sp>
        <p:nvSpPr>
          <p:cNvPr id="3" name="Rectangle 2"/>
          <p:cNvSpPr/>
          <p:nvPr/>
        </p:nvSpPr>
        <p:spPr>
          <a:xfrm>
            <a:off x="0" y="0"/>
            <a:ext cx="12192000" cy="6897757"/>
          </a:xfrm>
          <a:prstGeom prst="rect">
            <a:avLst/>
          </a:prstGeom>
          <a:solidFill>
            <a:srgbClr val="000000">
              <a:alpha val="4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DC376545-C98D-455E-9474-27FB792C3923}"/>
              </a:ext>
            </a:extLst>
          </p:cNvPr>
          <p:cNvSpPr/>
          <p:nvPr/>
        </p:nvSpPr>
        <p:spPr>
          <a:xfrm>
            <a:off x="8625385" y="4185884"/>
            <a:ext cx="3566615" cy="2719477"/>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8"/>
          <p:cNvSpPr>
            <a:spLocks noGrp="1"/>
          </p:cNvSpPr>
          <p:nvPr>
            <p:ph type="body" sz="quarter" idx="10" hasCustomPrompt="1"/>
          </p:nvPr>
        </p:nvSpPr>
        <p:spPr>
          <a:xfrm>
            <a:off x="448368" y="1403896"/>
            <a:ext cx="10269235" cy="1938979"/>
          </a:xfrm>
          <a:prstGeom prst="rect">
            <a:avLst/>
          </a:prstGeom>
        </p:spPr>
        <p:txBody>
          <a:bodyPr vert="horz" anchor="b">
            <a:normAutofit/>
          </a:bodyPr>
          <a:lstStyle>
            <a:lvl1pPr marL="0" indent="0">
              <a:lnSpc>
                <a:spcPct val="90000"/>
              </a:lnSpc>
              <a:buFontTx/>
              <a:buNone/>
              <a:defRPr sz="5400" b="1" baseline="0">
                <a:solidFill>
                  <a:schemeClr val="bg1"/>
                </a:solidFill>
              </a:defRPr>
            </a:lvl1pPr>
          </a:lstStyle>
          <a:p>
            <a:pPr lvl="0"/>
            <a:r>
              <a:rPr lang="en-US" dirty="0"/>
              <a:t>Presentation Title Slide</a:t>
            </a:r>
            <a:br>
              <a:rPr lang="en-US" dirty="0"/>
            </a:br>
            <a:r>
              <a:rPr lang="en-US" dirty="0"/>
              <a:t>BMC Template</a:t>
            </a:r>
          </a:p>
        </p:txBody>
      </p:sp>
      <p:sp>
        <p:nvSpPr>
          <p:cNvPr id="8" name="Text Placeholder 8"/>
          <p:cNvSpPr>
            <a:spLocks noGrp="1"/>
          </p:cNvSpPr>
          <p:nvPr>
            <p:ph type="body" sz="quarter" idx="11" hasCustomPrompt="1"/>
          </p:nvPr>
        </p:nvSpPr>
        <p:spPr>
          <a:xfrm>
            <a:off x="450265" y="3884108"/>
            <a:ext cx="5999621" cy="785738"/>
          </a:xfrm>
          <a:prstGeom prst="rect">
            <a:avLst/>
          </a:prstGeom>
        </p:spPr>
        <p:txBody>
          <a:bodyPr vert="horz" anchor="b"/>
          <a:lstStyle>
            <a:lvl1pPr marL="0" indent="0">
              <a:lnSpc>
                <a:spcPct val="90000"/>
              </a:lnSpc>
              <a:buFontTx/>
              <a:buNone/>
              <a:defRPr sz="4000" b="0" baseline="0">
                <a:solidFill>
                  <a:schemeClr val="bg1"/>
                </a:solidFill>
              </a:defRPr>
            </a:lvl1pPr>
          </a:lstStyle>
          <a:p>
            <a:pPr lvl="0"/>
            <a:r>
              <a:rPr lang="en-US" dirty="0"/>
              <a:t>Benjamin </a:t>
            </a:r>
            <a:r>
              <a:rPr lang="en-US" dirty="0" err="1"/>
              <a:t>Brasfield</a:t>
            </a:r>
            <a:endParaRPr lang="en-US" dirty="0"/>
          </a:p>
        </p:txBody>
      </p:sp>
      <p:sp>
        <p:nvSpPr>
          <p:cNvPr id="12" name="Text Placeholder 8"/>
          <p:cNvSpPr>
            <a:spLocks noGrp="1"/>
          </p:cNvSpPr>
          <p:nvPr>
            <p:ph type="body" sz="quarter" idx="12" hasCustomPrompt="1"/>
          </p:nvPr>
        </p:nvSpPr>
        <p:spPr>
          <a:xfrm>
            <a:off x="450265" y="4669846"/>
            <a:ext cx="5999621" cy="1174071"/>
          </a:xfrm>
          <a:prstGeom prst="rect">
            <a:avLst/>
          </a:prstGeom>
        </p:spPr>
        <p:txBody>
          <a:bodyPr vert="horz">
            <a:normAutofit/>
          </a:bodyPr>
          <a:lstStyle>
            <a:lvl1pPr marL="0" indent="0">
              <a:lnSpc>
                <a:spcPct val="90000"/>
              </a:lnSpc>
              <a:buFontTx/>
              <a:buNone/>
              <a:defRPr sz="2400" b="0" baseline="0">
                <a:solidFill>
                  <a:schemeClr val="bg1"/>
                </a:solidFill>
              </a:defRPr>
            </a:lvl1pPr>
          </a:lstStyle>
          <a:p>
            <a:pPr lvl="0"/>
            <a:r>
              <a:rPr lang="en-US" dirty="0"/>
              <a:t>Title</a:t>
            </a:r>
          </a:p>
          <a:p>
            <a:pPr lvl="0"/>
            <a:r>
              <a:rPr lang="en-US" dirty="0"/>
              <a:t>Date</a:t>
            </a:r>
          </a:p>
        </p:txBody>
      </p:sp>
      <p:pic>
        <p:nvPicPr>
          <p:cNvPr id="5" name="Graphic 4">
            <a:extLst>
              <a:ext uri="{FF2B5EF4-FFF2-40B4-BE49-F238E27FC236}">
                <a16:creationId xmlns:a16="http://schemas.microsoft.com/office/drawing/2014/main" id="{B1040238-7358-489F-B37D-B147E43780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08692" y="5815709"/>
            <a:ext cx="1466850" cy="723900"/>
          </a:xfrm>
          <a:prstGeom prst="rect">
            <a:avLst/>
          </a:prstGeom>
        </p:spPr>
      </p:pic>
    </p:spTree>
    <p:extLst>
      <p:ext uri="{BB962C8B-B14F-4D97-AF65-F5344CB8AC3E}">
        <p14:creationId xmlns:p14="http://schemas.microsoft.com/office/powerpoint/2010/main" val="234761426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with tagline - Full Screen Image">
    <p:bg>
      <p:bgPr>
        <a:solidFill>
          <a:schemeClr val="bg1">
            <a:alpha val="95000"/>
          </a:schemeClr>
        </a:solidFill>
        <a:effectLst/>
      </p:bgPr>
    </p:bg>
    <p:spTree>
      <p:nvGrpSpPr>
        <p:cNvPr id="1" name=""/>
        <p:cNvGrpSpPr/>
        <p:nvPr/>
      </p:nvGrpSpPr>
      <p:grpSpPr>
        <a:xfrm>
          <a:off x="0" y="0"/>
          <a:ext cx="0" cy="0"/>
          <a:chOff x="0" y="0"/>
          <a:chExt cx="0" cy="0"/>
        </a:xfrm>
      </p:grpSpPr>
      <p:sp>
        <p:nvSpPr>
          <p:cNvPr id="3" name="Rectangle 2"/>
          <p:cNvSpPr/>
          <p:nvPr/>
        </p:nvSpPr>
        <p:spPr>
          <a:xfrm>
            <a:off x="0" y="0"/>
            <a:ext cx="12192000" cy="6897757"/>
          </a:xfrm>
          <a:prstGeom prst="rect">
            <a:avLst/>
          </a:prstGeom>
          <a:solidFill>
            <a:srgbClr val="000000">
              <a:alpha val="4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DC376545-C98D-455E-9474-27FB792C3923}"/>
              </a:ext>
            </a:extLst>
          </p:cNvPr>
          <p:cNvSpPr/>
          <p:nvPr/>
        </p:nvSpPr>
        <p:spPr>
          <a:xfrm>
            <a:off x="8625385" y="4185884"/>
            <a:ext cx="3566615" cy="2719477"/>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8"/>
          <p:cNvSpPr>
            <a:spLocks noGrp="1"/>
          </p:cNvSpPr>
          <p:nvPr>
            <p:ph type="body" sz="quarter" idx="10" hasCustomPrompt="1"/>
          </p:nvPr>
        </p:nvSpPr>
        <p:spPr>
          <a:xfrm>
            <a:off x="448368" y="1403896"/>
            <a:ext cx="10269235" cy="1938979"/>
          </a:xfrm>
          <a:prstGeom prst="rect">
            <a:avLst/>
          </a:prstGeom>
        </p:spPr>
        <p:txBody>
          <a:bodyPr vert="horz" anchor="b">
            <a:normAutofit/>
          </a:bodyPr>
          <a:lstStyle>
            <a:lvl1pPr marL="0" indent="0">
              <a:lnSpc>
                <a:spcPct val="90000"/>
              </a:lnSpc>
              <a:buFontTx/>
              <a:buNone/>
              <a:defRPr sz="5400" b="1" baseline="0">
                <a:solidFill>
                  <a:schemeClr val="bg1"/>
                </a:solidFill>
              </a:defRPr>
            </a:lvl1pPr>
          </a:lstStyle>
          <a:p>
            <a:pPr lvl="0"/>
            <a:r>
              <a:rPr lang="en-US" dirty="0"/>
              <a:t>Presentation Title Slide</a:t>
            </a:r>
            <a:br>
              <a:rPr lang="en-US" dirty="0"/>
            </a:br>
            <a:r>
              <a:rPr lang="en-US" dirty="0"/>
              <a:t>BMC Template</a:t>
            </a:r>
          </a:p>
        </p:txBody>
      </p:sp>
      <p:sp>
        <p:nvSpPr>
          <p:cNvPr id="8" name="Text Placeholder 8"/>
          <p:cNvSpPr>
            <a:spLocks noGrp="1"/>
          </p:cNvSpPr>
          <p:nvPr>
            <p:ph type="body" sz="quarter" idx="11" hasCustomPrompt="1"/>
          </p:nvPr>
        </p:nvSpPr>
        <p:spPr>
          <a:xfrm>
            <a:off x="450265" y="3884108"/>
            <a:ext cx="5999621" cy="785738"/>
          </a:xfrm>
          <a:prstGeom prst="rect">
            <a:avLst/>
          </a:prstGeom>
        </p:spPr>
        <p:txBody>
          <a:bodyPr vert="horz" anchor="b"/>
          <a:lstStyle>
            <a:lvl1pPr marL="0" indent="0">
              <a:lnSpc>
                <a:spcPct val="90000"/>
              </a:lnSpc>
              <a:buFontTx/>
              <a:buNone/>
              <a:defRPr sz="4000" b="0" baseline="0">
                <a:solidFill>
                  <a:schemeClr val="bg1"/>
                </a:solidFill>
              </a:defRPr>
            </a:lvl1pPr>
          </a:lstStyle>
          <a:p>
            <a:pPr lvl="0"/>
            <a:r>
              <a:rPr lang="en-US" dirty="0"/>
              <a:t>Benjamin </a:t>
            </a:r>
            <a:r>
              <a:rPr lang="en-US" dirty="0" err="1"/>
              <a:t>Brasfield</a:t>
            </a:r>
            <a:endParaRPr lang="en-US" dirty="0"/>
          </a:p>
        </p:txBody>
      </p:sp>
      <p:sp>
        <p:nvSpPr>
          <p:cNvPr id="12" name="Text Placeholder 8"/>
          <p:cNvSpPr>
            <a:spLocks noGrp="1"/>
          </p:cNvSpPr>
          <p:nvPr>
            <p:ph type="body" sz="quarter" idx="12" hasCustomPrompt="1"/>
          </p:nvPr>
        </p:nvSpPr>
        <p:spPr>
          <a:xfrm>
            <a:off x="450265" y="4669846"/>
            <a:ext cx="5999621" cy="1174071"/>
          </a:xfrm>
          <a:prstGeom prst="rect">
            <a:avLst/>
          </a:prstGeom>
        </p:spPr>
        <p:txBody>
          <a:bodyPr vert="horz">
            <a:normAutofit/>
          </a:bodyPr>
          <a:lstStyle>
            <a:lvl1pPr marL="0" indent="0">
              <a:lnSpc>
                <a:spcPct val="90000"/>
              </a:lnSpc>
              <a:buFontTx/>
              <a:buNone/>
              <a:defRPr sz="2400" b="0" baseline="0">
                <a:solidFill>
                  <a:schemeClr val="bg1"/>
                </a:solidFill>
              </a:defRPr>
            </a:lvl1pPr>
          </a:lstStyle>
          <a:p>
            <a:pPr lvl="0"/>
            <a:r>
              <a:rPr lang="en-US" dirty="0"/>
              <a:t>Title</a:t>
            </a:r>
          </a:p>
          <a:p>
            <a:pPr lvl="0"/>
            <a:r>
              <a:rPr lang="en-US" dirty="0"/>
              <a:t>Date</a:t>
            </a:r>
          </a:p>
        </p:txBody>
      </p:sp>
      <p:pic>
        <p:nvPicPr>
          <p:cNvPr id="5" name="Graphic 4">
            <a:extLst>
              <a:ext uri="{FF2B5EF4-FFF2-40B4-BE49-F238E27FC236}">
                <a16:creationId xmlns:a16="http://schemas.microsoft.com/office/drawing/2014/main" id="{B1040238-7358-489F-B37D-B147E43780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08692" y="5815709"/>
            <a:ext cx="1466850" cy="723900"/>
          </a:xfrm>
          <a:prstGeom prst="rect">
            <a:avLst/>
          </a:prstGeom>
        </p:spPr>
      </p:pic>
    </p:spTree>
    <p:extLst>
      <p:ext uri="{BB962C8B-B14F-4D97-AF65-F5344CB8AC3E}">
        <p14:creationId xmlns:p14="http://schemas.microsoft.com/office/powerpoint/2010/main" val="27913111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Cover - Full Screen Image">
    <p:bg>
      <p:bgPr>
        <a:solidFill>
          <a:srgbClr val="323232">
            <a:alpha val="64000"/>
          </a:srgbClr>
        </a:solidFill>
        <a:effectLst/>
      </p:bgPr>
    </p:bg>
    <p:spTree>
      <p:nvGrpSpPr>
        <p:cNvPr id="1" name=""/>
        <p:cNvGrpSpPr/>
        <p:nvPr/>
      </p:nvGrpSpPr>
      <p:grpSpPr>
        <a:xfrm>
          <a:off x="0" y="0"/>
          <a:ext cx="0" cy="0"/>
          <a:chOff x="0" y="0"/>
          <a:chExt cx="0" cy="0"/>
        </a:xfrm>
      </p:grpSpPr>
      <p:sp>
        <p:nvSpPr>
          <p:cNvPr id="15" name="Isosceles Triangle 14">
            <a:extLst>
              <a:ext uri="{FF2B5EF4-FFF2-40B4-BE49-F238E27FC236}">
                <a16:creationId xmlns:a16="http://schemas.microsoft.com/office/drawing/2014/main" id="{DE3F58E5-F31E-4DC2-B7FE-081F5EA96ED3}"/>
              </a:ext>
            </a:extLst>
          </p:cNvPr>
          <p:cNvSpPr/>
          <p:nvPr/>
        </p:nvSpPr>
        <p:spPr>
          <a:xfrm>
            <a:off x="8625385" y="4185884"/>
            <a:ext cx="3566615" cy="2719477"/>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7" descr="BMC-01.eps">
            <a:extLst>
              <a:ext uri="{FF2B5EF4-FFF2-40B4-BE49-F238E27FC236}">
                <a16:creationId xmlns:a16="http://schemas.microsoft.com/office/drawing/2014/main" id="{F6CDA324-6E0B-49D8-9344-541BEA66062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52584" y="5807979"/>
            <a:ext cx="1712037" cy="656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Placeholder 8">
            <a:extLst>
              <a:ext uri="{FF2B5EF4-FFF2-40B4-BE49-F238E27FC236}">
                <a16:creationId xmlns:a16="http://schemas.microsoft.com/office/drawing/2014/main" id="{74E4D99E-EEA1-4275-B58F-775CC400A110}"/>
              </a:ext>
            </a:extLst>
          </p:cNvPr>
          <p:cNvSpPr>
            <a:spLocks noGrp="1"/>
          </p:cNvSpPr>
          <p:nvPr>
            <p:ph type="body" sz="quarter" idx="10" hasCustomPrompt="1"/>
          </p:nvPr>
        </p:nvSpPr>
        <p:spPr>
          <a:xfrm>
            <a:off x="448368" y="1403896"/>
            <a:ext cx="10269235" cy="1938979"/>
          </a:xfrm>
          <a:prstGeom prst="rect">
            <a:avLst/>
          </a:prstGeom>
        </p:spPr>
        <p:txBody>
          <a:bodyPr vert="horz" anchor="b">
            <a:normAutofit/>
          </a:bodyPr>
          <a:lstStyle>
            <a:lvl1pPr marL="0" indent="0">
              <a:lnSpc>
                <a:spcPct val="90000"/>
              </a:lnSpc>
              <a:buFontTx/>
              <a:buNone/>
              <a:defRPr sz="5400" b="1" baseline="0">
                <a:solidFill>
                  <a:schemeClr val="bg1"/>
                </a:solidFill>
              </a:defRPr>
            </a:lvl1pPr>
          </a:lstStyle>
          <a:p>
            <a:pPr lvl="0"/>
            <a:r>
              <a:rPr lang="en-US" dirty="0"/>
              <a:t>Presentation Title Slide</a:t>
            </a:r>
            <a:br>
              <a:rPr lang="en-US" dirty="0"/>
            </a:br>
            <a:r>
              <a:rPr lang="en-US" dirty="0"/>
              <a:t>BMC Template</a:t>
            </a:r>
          </a:p>
        </p:txBody>
      </p:sp>
      <p:sp>
        <p:nvSpPr>
          <p:cNvPr id="9" name="Text Placeholder 8">
            <a:extLst>
              <a:ext uri="{FF2B5EF4-FFF2-40B4-BE49-F238E27FC236}">
                <a16:creationId xmlns:a16="http://schemas.microsoft.com/office/drawing/2014/main" id="{ADFFC011-05DE-460E-BAC9-DA1A4ADC8343}"/>
              </a:ext>
            </a:extLst>
          </p:cNvPr>
          <p:cNvSpPr>
            <a:spLocks noGrp="1"/>
          </p:cNvSpPr>
          <p:nvPr>
            <p:ph type="body" sz="quarter" idx="11" hasCustomPrompt="1"/>
          </p:nvPr>
        </p:nvSpPr>
        <p:spPr>
          <a:xfrm>
            <a:off x="450265" y="3884108"/>
            <a:ext cx="5999621" cy="785738"/>
          </a:xfrm>
          <a:prstGeom prst="rect">
            <a:avLst/>
          </a:prstGeom>
        </p:spPr>
        <p:txBody>
          <a:bodyPr vert="horz" anchor="b"/>
          <a:lstStyle>
            <a:lvl1pPr marL="0" indent="0">
              <a:lnSpc>
                <a:spcPct val="90000"/>
              </a:lnSpc>
              <a:buFontTx/>
              <a:buNone/>
              <a:defRPr sz="4000" b="0" baseline="0">
                <a:solidFill>
                  <a:schemeClr val="bg1"/>
                </a:solidFill>
              </a:defRPr>
            </a:lvl1pPr>
          </a:lstStyle>
          <a:p>
            <a:pPr lvl="0"/>
            <a:r>
              <a:rPr lang="en-US" dirty="0"/>
              <a:t>Benjamin </a:t>
            </a:r>
            <a:r>
              <a:rPr lang="en-US" dirty="0" err="1"/>
              <a:t>Brasfield</a:t>
            </a:r>
            <a:endParaRPr lang="en-US" dirty="0"/>
          </a:p>
        </p:txBody>
      </p:sp>
      <p:sp>
        <p:nvSpPr>
          <p:cNvPr id="10" name="Text Placeholder 8">
            <a:extLst>
              <a:ext uri="{FF2B5EF4-FFF2-40B4-BE49-F238E27FC236}">
                <a16:creationId xmlns:a16="http://schemas.microsoft.com/office/drawing/2014/main" id="{F67B369D-16EF-47DF-9264-CDB819732D00}"/>
              </a:ext>
            </a:extLst>
          </p:cNvPr>
          <p:cNvSpPr>
            <a:spLocks noGrp="1"/>
          </p:cNvSpPr>
          <p:nvPr>
            <p:ph type="body" sz="quarter" idx="12" hasCustomPrompt="1"/>
          </p:nvPr>
        </p:nvSpPr>
        <p:spPr>
          <a:xfrm>
            <a:off x="450265" y="4669846"/>
            <a:ext cx="5999621" cy="1174071"/>
          </a:xfrm>
          <a:prstGeom prst="rect">
            <a:avLst/>
          </a:prstGeom>
        </p:spPr>
        <p:txBody>
          <a:bodyPr vert="horz">
            <a:normAutofit/>
          </a:bodyPr>
          <a:lstStyle>
            <a:lvl1pPr marL="0" indent="0">
              <a:lnSpc>
                <a:spcPct val="90000"/>
              </a:lnSpc>
              <a:buFontTx/>
              <a:buNone/>
              <a:defRPr sz="2400" b="0" baseline="0">
                <a:solidFill>
                  <a:schemeClr val="bg1"/>
                </a:solidFill>
              </a:defRPr>
            </a:lvl1pPr>
          </a:lstStyle>
          <a:p>
            <a:pPr lvl="0"/>
            <a:r>
              <a:rPr lang="en-US" dirty="0"/>
              <a:t>Title</a:t>
            </a:r>
          </a:p>
          <a:p>
            <a:pPr lvl="0"/>
            <a:r>
              <a:rPr lang="en-US" dirty="0"/>
              <a:t>Date</a:t>
            </a:r>
          </a:p>
        </p:txBody>
      </p:sp>
    </p:spTree>
    <p:extLst>
      <p:ext uri="{BB962C8B-B14F-4D97-AF65-F5344CB8AC3E}">
        <p14:creationId xmlns:p14="http://schemas.microsoft.com/office/powerpoint/2010/main" val="660321304"/>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Cover - Full Screen Image">
    <p:bg>
      <p:bgRef idx="1001">
        <a:schemeClr val="bg1"/>
      </p:bgRef>
    </p:bg>
    <p:spTree>
      <p:nvGrpSpPr>
        <p:cNvPr id="1" name=""/>
        <p:cNvGrpSpPr/>
        <p:nvPr/>
      </p:nvGrpSpPr>
      <p:grpSpPr>
        <a:xfrm>
          <a:off x="0" y="0"/>
          <a:ext cx="0" cy="0"/>
          <a:chOff x="0" y="0"/>
          <a:chExt cx="0" cy="0"/>
        </a:xfrm>
      </p:grpSpPr>
      <p:sp>
        <p:nvSpPr>
          <p:cNvPr id="3" name="Rectangle 2"/>
          <p:cNvSpPr/>
          <p:nvPr/>
        </p:nvSpPr>
        <p:spPr>
          <a:xfrm>
            <a:off x="0" y="0"/>
            <a:ext cx="12192000" cy="6897757"/>
          </a:xfrm>
          <a:prstGeom prst="rect">
            <a:avLst/>
          </a:prstGeom>
          <a:solidFill>
            <a:srgbClr val="002060">
              <a:alpha val="4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A377A7C-FF24-401D-8727-545BE67F08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22340" y="5895134"/>
            <a:ext cx="1137314" cy="481779"/>
          </a:xfrm>
          <a:prstGeom prst="rect">
            <a:avLst/>
          </a:prstGeom>
        </p:spPr>
      </p:pic>
      <p:sp>
        <p:nvSpPr>
          <p:cNvPr id="7" name="Text Placeholder 8">
            <a:extLst>
              <a:ext uri="{FF2B5EF4-FFF2-40B4-BE49-F238E27FC236}">
                <a16:creationId xmlns:a16="http://schemas.microsoft.com/office/drawing/2014/main" id="{32DDFD5D-CE37-4F03-85FE-E576ACA29191}"/>
              </a:ext>
            </a:extLst>
          </p:cNvPr>
          <p:cNvSpPr>
            <a:spLocks noGrp="1"/>
          </p:cNvSpPr>
          <p:nvPr>
            <p:ph type="body" sz="quarter" idx="10" hasCustomPrompt="1"/>
          </p:nvPr>
        </p:nvSpPr>
        <p:spPr>
          <a:xfrm>
            <a:off x="448368" y="1403896"/>
            <a:ext cx="10269235" cy="1938979"/>
          </a:xfrm>
          <a:prstGeom prst="rect">
            <a:avLst/>
          </a:prstGeom>
        </p:spPr>
        <p:txBody>
          <a:bodyPr vert="horz" anchor="b">
            <a:normAutofit/>
          </a:bodyPr>
          <a:lstStyle>
            <a:lvl1pPr marL="0" indent="0">
              <a:lnSpc>
                <a:spcPct val="90000"/>
              </a:lnSpc>
              <a:buFontTx/>
              <a:buNone/>
              <a:defRPr sz="5400" b="1" baseline="0">
                <a:solidFill>
                  <a:schemeClr val="bg1"/>
                </a:solidFill>
              </a:defRPr>
            </a:lvl1pPr>
          </a:lstStyle>
          <a:p>
            <a:pPr lvl="0"/>
            <a:r>
              <a:rPr lang="en-US" dirty="0"/>
              <a:t>Presentation Title Slide</a:t>
            </a:r>
            <a:br>
              <a:rPr lang="en-US" dirty="0"/>
            </a:br>
            <a:r>
              <a:rPr lang="en-US"/>
              <a:t>BMC Template</a:t>
            </a:r>
            <a:endParaRPr lang="en-US" dirty="0"/>
          </a:p>
        </p:txBody>
      </p:sp>
      <p:sp>
        <p:nvSpPr>
          <p:cNvPr id="8" name="Text Placeholder 8">
            <a:extLst>
              <a:ext uri="{FF2B5EF4-FFF2-40B4-BE49-F238E27FC236}">
                <a16:creationId xmlns:a16="http://schemas.microsoft.com/office/drawing/2014/main" id="{54259F3D-09D8-43E0-96D2-0230307B2A0E}"/>
              </a:ext>
            </a:extLst>
          </p:cNvPr>
          <p:cNvSpPr>
            <a:spLocks noGrp="1"/>
          </p:cNvSpPr>
          <p:nvPr>
            <p:ph type="body" sz="quarter" idx="11" hasCustomPrompt="1"/>
          </p:nvPr>
        </p:nvSpPr>
        <p:spPr>
          <a:xfrm>
            <a:off x="450265" y="3884108"/>
            <a:ext cx="5999621" cy="785738"/>
          </a:xfrm>
          <a:prstGeom prst="rect">
            <a:avLst/>
          </a:prstGeom>
        </p:spPr>
        <p:txBody>
          <a:bodyPr vert="horz" anchor="b"/>
          <a:lstStyle>
            <a:lvl1pPr marL="0" indent="0">
              <a:lnSpc>
                <a:spcPct val="90000"/>
              </a:lnSpc>
              <a:buFontTx/>
              <a:buNone/>
              <a:defRPr sz="4000" b="0" baseline="0">
                <a:solidFill>
                  <a:schemeClr val="bg1"/>
                </a:solidFill>
              </a:defRPr>
            </a:lvl1pPr>
          </a:lstStyle>
          <a:p>
            <a:pPr lvl="0"/>
            <a:r>
              <a:rPr lang="en-US" dirty="0"/>
              <a:t>Benjamin </a:t>
            </a:r>
            <a:r>
              <a:rPr lang="en-US" dirty="0" err="1"/>
              <a:t>Brasfield</a:t>
            </a:r>
            <a:endParaRPr lang="en-US" dirty="0"/>
          </a:p>
        </p:txBody>
      </p:sp>
      <p:sp>
        <p:nvSpPr>
          <p:cNvPr id="9" name="Text Placeholder 8">
            <a:extLst>
              <a:ext uri="{FF2B5EF4-FFF2-40B4-BE49-F238E27FC236}">
                <a16:creationId xmlns:a16="http://schemas.microsoft.com/office/drawing/2014/main" id="{C816A695-64F3-4211-9994-B24DB2984D52}"/>
              </a:ext>
            </a:extLst>
          </p:cNvPr>
          <p:cNvSpPr>
            <a:spLocks noGrp="1"/>
          </p:cNvSpPr>
          <p:nvPr>
            <p:ph type="body" sz="quarter" idx="12" hasCustomPrompt="1"/>
          </p:nvPr>
        </p:nvSpPr>
        <p:spPr>
          <a:xfrm>
            <a:off x="450265" y="4669846"/>
            <a:ext cx="5999621" cy="1174071"/>
          </a:xfrm>
          <a:prstGeom prst="rect">
            <a:avLst/>
          </a:prstGeom>
        </p:spPr>
        <p:txBody>
          <a:bodyPr vert="horz">
            <a:normAutofit/>
          </a:bodyPr>
          <a:lstStyle>
            <a:lvl1pPr marL="0" indent="0">
              <a:lnSpc>
                <a:spcPct val="90000"/>
              </a:lnSpc>
              <a:buFontTx/>
              <a:buNone/>
              <a:defRPr sz="2400" b="0" baseline="0">
                <a:solidFill>
                  <a:schemeClr val="bg1"/>
                </a:solidFill>
              </a:defRPr>
            </a:lvl1pPr>
          </a:lstStyle>
          <a:p>
            <a:pPr lvl="0"/>
            <a:r>
              <a:rPr lang="en-US" dirty="0"/>
              <a:t>Title</a:t>
            </a:r>
          </a:p>
          <a:p>
            <a:pPr lvl="0"/>
            <a:r>
              <a:rPr lang="en-US" dirty="0"/>
              <a:t>Date</a:t>
            </a:r>
          </a:p>
        </p:txBody>
      </p:sp>
    </p:spTree>
    <p:extLst>
      <p:ext uri="{BB962C8B-B14F-4D97-AF65-F5344CB8AC3E}">
        <p14:creationId xmlns:p14="http://schemas.microsoft.com/office/powerpoint/2010/main" val="3120414374"/>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Slide - Normal">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455188" y="2124076"/>
            <a:ext cx="11263046" cy="4102790"/>
          </a:xfrm>
          <a:prstGeom prst="rect">
            <a:avLst/>
          </a:prstGeom>
        </p:spPr>
        <p:txBody>
          <a:bodyPr>
            <a:noAutofit/>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5187" y="409855"/>
            <a:ext cx="11263047" cy="1645645"/>
          </a:xfrm>
        </p:spPr>
        <p:txBody>
          <a:bodyPr anchor="t">
            <a:noAutofit/>
          </a:bodyPr>
          <a:lstStyle/>
          <a:p>
            <a:r>
              <a:rPr lang="en-US" dirty="0"/>
              <a:t>Click to edit Master title style</a:t>
            </a:r>
          </a:p>
        </p:txBody>
      </p:sp>
      <p:sp>
        <p:nvSpPr>
          <p:cNvPr id="3" name="Footer Placeholder 2"/>
          <p:cNvSpPr>
            <a:spLocks noGrp="1"/>
          </p:cNvSpPr>
          <p:nvPr>
            <p:ph type="ftr" sz="quarter" idx="12"/>
          </p:nvPr>
        </p:nvSpPr>
        <p:spPr>
          <a:xfrm>
            <a:off x="487016" y="6356350"/>
            <a:ext cx="11231217" cy="365125"/>
          </a:xfrm>
        </p:spPr>
        <p:txBody>
          <a:bodyPr/>
          <a:lstStyle/>
          <a:p>
            <a:r>
              <a:rPr lang="en-US"/>
              <a:t>© Copyright 2019 BMC Software, Inc.</a:t>
            </a:r>
          </a:p>
        </p:txBody>
      </p:sp>
    </p:spTree>
    <p:extLst>
      <p:ext uri="{BB962C8B-B14F-4D97-AF65-F5344CB8AC3E}">
        <p14:creationId xmlns:p14="http://schemas.microsoft.com/office/powerpoint/2010/main" val="2022058511"/>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ormal - Image Backgro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lumMod val="10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Content Placeholder 3"/>
          <p:cNvSpPr>
            <a:spLocks noGrp="1"/>
          </p:cNvSpPr>
          <p:nvPr>
            <p:ph sz="quarter" idx="11"/>
          </p:nvPr>
        </p:nvSpPr>
        <p:spPr>
          <a:xfrm>
            <a:off x="455188" y="2124076"/>
            <a:ext cx="11272986" cy="4102790"/>
          </a:xfrm>
          <a:prstGeom prst="rect">
            <a:avLst/>
          </a:prstGeom>
        </p:spPr>
        <p:txBody>
          <a:bodyPr>
            <a:noAutofit/>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5188" y="409855"/>
            <a:ext cx="11272986" cy="1645645"/>
          </a:xfrm>
        </p:spPr>
        <p:txBody>
          <a:bodyPr anchor="t">
            <a:noAutofit/>
          </a:bodyPr>
          <a:lstStyle/>
          <a:p>
            <a:r>
              <a:rPr lang="en-US" dirty="0"/>
              <a:t>Click to edit Master title style</a:t>
            </a:r>
          </a:p>
        </p:txBody>
      </p:sp>
      <p:sp>
        <p:nvSpPr>
          <p:cNvPr id="2" name="Footer Placeholder 1"/>
          <p:cNvSpPr>
            <a:spLocks noGrp="1"/>
          </p:cNvSpPr>
          <p:nvPr>
            <p:ph type="ftr" sz="quarter" idx="12"/>
          </p:nvPr>
        </p:nvSpPr>
        <p:spPr/>
        <p:txBody>
          <a:bodyPr/>
          <a:lstStyle/>
          <a:p>
            <a:r>
              <a:rPr lang="en-US"/>
              <a:t>© Copyright 2019 BMC Software, Inc.</a:t>
            </a:r>
          </a:p>
        </p:txBody>
      </p:sp>
    </p:spTree>
    <p:extLst>
      <p:ext uri="{BB962C8B-B14F-4D97-AF65-F5344CB8AC3E}">
        <p14:creationId xmlns:p14="http://schemas.microsoft.com/office/powerpoint/2010/main" val="421778278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_3 icon and subcopy">
    <p:spTree>
      <p:nvGrpSpPr>
        <p:cNvPr id="1" name=""/>
        <p:cNvGrpSpPr/>
        <p:nvPr/>
      </p:nvGrpSpPr>
      <p:grpSpPr>
        <a:xfrm>
          <a:off x="0" y="0"/>
          <a:ext cx="0" cy="0"/>
          <a:chOff x="0" y="0"/>
          <a:chExt cx="0" cy="0"/>
        </a:xfrm>
      </p:grpSpPr>
      <p:sp>
        <p:nvSpPr>
          <p:cNvPr id="17" name="Rectangle 16"/>
          <p:cNvSpPr/>
          <p:nvPr/>
        </p:nvSpPr>
        <p:spPr>
          <a:xfrm>
            <a:off x="0" y="0"/>
            <a:ext cx="12192000" cy="6858000"/>
          </a:xfrm>
          <a:prstGeom prst="rect">
            <a:avLst/>
          </a:prstGeom>
          <a:solidFill>
            <a:schemeClr val="bg2">
              <a:lumMod val="10000"/>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Content Placeholder 3"/>
          <p:cNvSpPr>
            <a:spLocks noGrp="1"/>
          </p:cNvSpPr>
          <p:nvPr>
            <p:ph sz="quarter" idx="11"/>
          </p:nvPr>
        </p:nvSpPr>
        <p:spPr>
          <a:xfrm>
            <a:off x="487016" y="3424519"/>
            <a:ext cx="3414577" cy="944282"/>
          </a:xfrm>
          <a:prstGeom prst="rect">
            <a:avLst/>
          </a:prstGeom>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en-US" dirty="0"/>
              <a:t>Edit Master text styles</a:t>
            </a:r>
          </a:p>
        </p:txBody>
      </p:sp>
      <p:sp>
        <p:nvSpPr>
          <p:cNvPr id="6" name="Title 5"/>
          <p:cNvSpPr>
            <a:spLocks noGrp="1"/>
          </p:cNvSpPr>
          <p:nvPr>
            <p:ph type="title"/>
          </p:nvPr>
        </p:nvSpPr>
        <p:spPr>
          <a:xfrm>
            <a:off x="455188" y="365125"/>
            <a:ext cx="11252718" cy="1645645"/>
          </a:xfrm>
        </p:spPr>
        <p:txBody>
          <a:bodyPr>
            <a:noAutofit/>
          </a:bodyPr>
          <a:lstStyle>
            <a:lvl1pPr>
              <a:lnSpc>
                <a:spcPct val="90000"/>
              </a:lnSpc>
              <a:defRPr/>
            </a:lvl1pPr>
          </a:lstStyle>
          <a:p>
            <a:r>
              <a:rPr lang="en-US" dirty="0"/>
              <a:t>Click to edit Master title style</a:t>
            </a:r>
          </a:p>
        </p:txBody>
      </p:sp>
      <p:sp>
        <p:nvSpPr>
          <p:cNvPr id="5" name="Content Placeholder 3"/>
          <p:cNvSpPr>
            <a:spLocks noGrp="1"/>
          </p:cNvSpPr>
          <p:nvPr>
            <p:ph sz="quarter" idx="12"/>
          </p:nvPr>
        </p:nvSpPr>
        <p:spPr>
          <a:xfrm>
            <a:off x="4374258" y="3424519"/>
            <a:ext cx="3414577" cy="944282"/>
          </a:xfrm>
          <a:prstGeom prst="rect">
            <a:avLst/>
          </a:prstGeom>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en-US" dirty="0"/>
              <a:t>Edit Master text styles</a:t>
            </a:r>
          </a:p>
        </p:txBody>
      </p:sp>
      <p:sp>
        <p:nvSpPr>
          <p:cNvPr id="8" name="Content Placeholder 3"/>
          <p:cNvSpPr>
            <a:spLocks noGrp="1"/>
          </p:cNvSpPr>
          <p:nvPr>
            <p:ph sz="quarter" idx="13"/>
          </p:nvPr>
        </p:nvSpPr>
        <p:spPr>
          <a:xfrm>
            <a:off x="8293329" y="3424519"/>
            <a:ext cx="3414577" cy="944282"/>
          </a:xfrm>
          <a:prstGeom prst="rect">
            <a:avLst/>
          </a:prstGeom>
        </p:spPr>
        <p:txBody>
          <a:bodyPr anchor="b">
            <a:noAutofit/>
          </a:bodyPr>
          <a:lstStyle>
            <a:lvl1pPr marL="0" indent="0">
              <a:lnSpc>
                <a:spcPct val="90000"/>
              </a:lnSpc>
              <a:buNone/>
              <a:defRPr sz="2400"/>
            </a:lvl1pPr>
            <a:lvl2pPr>
              <a:defRPr sz="2400"/>
            </a:lvl2pPr>
            <a:lvl3pPr>
              <a:defRPr sz="2400"/>
            </a:lvl3pPr>
            <a:lvl4pPr>
              <a:defRPr sz="2400"/>
            </a:lvl4pPr>
            <a:lvl5pPr>
              <a:defRPr sz="2400"/>
            </a:lvl5pPr>
          </a:lstStyle>
          <a:p>
            <a:pPr lvl="0"/>
            <a:r>
              <a:rPr lang="en-US" dirty="0"/>
              <a:t>Edit Master text styles</a:t>
            </a:r>
          </a:p>
        </p:txBody>
      </p:sp>
      <p:sp>
        <p:nvSpPr>
          <p:cNvPr id="2" name="Oval 1"/>
          <p:cNvSpPr/>
          <p:nvPr/>
        </p:nvSpPr>
        <p:spPr>
          <a:xfrm>
            <a:off x="571500" y="2092599"/>
            <a:ext cx="1250089" cy="1250089"/>
          </a:xfrm>
          <a:prstGeom prst="ellipse">
            <a:avLst/>
          </a:prstGeom>
          <a:solidFill>
            <a:srgbClr val="3980B2"/>
          </a:solidFill>
          <a:ln w="111125">
            <a:solidFill>
              <a:srgbClr val="3980B2">
                <a:alpha val="58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2" name="Oval 11"/>
          <p:cNvSpPr/>
          <p:nvPr/>
        </p:nvSpPr>
        <p:spPr>
          <a:xfrm>
            <a:off x="4440501" y="2092598"/>
            <a:ext cx="1250089" cy="1250089"/>
          </a:xfrm>
          <a:prstGeom prst="ellipse">
            <a:avLst/>
          </a:prstGeom>
          <a:solidFill>
            <a:srgbClr val="90C400"/>
          </a:solidFill>
          <a:ln w="111125">
            <a:solidFill>
              <a:srgbClr val="90C400">
                <a:alpha val="58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3" name="Oval 12"/>
          <p:cNvSpPr/>
          <p:nvPr/>
        </p:nvSpPr>
        <p:spPr>
          <a:xfrm>
            <a:off x="8293329" y="2092597"/>
            <a:ext cx="1250089" cy="1250089"/>
          </a:xfrm>
          <a:prstGeom prst="ellipse">
            <a:avLst/>
          </a:prstGeom>
          <a:solidFill>
            <a:schemeClr val="accent6"/>
          </a:solidFill>
          <a:ln w="111125">
            <a:solidFill>
              <a:schemeClr val="accent6">
                <a:alpha val="58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4" name="Text Placeholder 14"/>
          <p:cNvSpPr>
            <a:spLocks noGrp="1"/>
          </p:cNvSpPr>
          <p:nvPr>
            <p:ph type="body" sz="quarter" idx="14"/>
          </p:nvPr>
        </p:nvSpPr>
        <p:spPr>
          <a:xfrm>
            <a:off x="487017" y="4528470"/>
            <a:ext cx="3414577" cy="1752801"/>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15" name="Text Placeholder 14"/>
          <p:cNvSpPr>
            <a:spLocks noGrp="1"/>
          </p:cNvSpPr>
          <p:nvPr>
            <p:ph type="body" sz="quarter" idx="15"/>
          </p:nvPr>
        </p:nvSpPr>
        <p:spPr>
          <a:xfrm>
            <a:off x="4380780" y="4528470"/>
            <a:ext cx="3429603" cy="1752801"/>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16" name="Text Placeholder 14"/>
          <p:cNvSpPr>
            <a:spLocks noGrp="1"/>
          </p:cNvSpPr>
          <p:nvPr>
            <p:ph type="body" sz="quarter" idx="16"/>
          </p:nvPr>
        </p:nvSpPr>
        <p:spPr>
          <a:xfrm>
            <a:off x="8293329" y="4528470"/>
            <a:ext cx="3414577" cy="1704989"/>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3" name="Footer Placeholder 2"/>
          <p:cNvSpPr>
            <a:spLocks noGrp="1"/>
          </p:cNvSpPr>
          <p:nvPr>
            <p:ph type="ftr" sz="quarter" idx="17"/>
          </p:nvPr>
        </p:nvSpPr>
        <p:spPr/>
        <p:txBody>
          <a:bodyPr/>
          <a:lstStyle/>
          <a:p>
            <a:r>
              <a:rPr lang="en-US"/>
              <a:t>© Copyright 2019 BMC Software, Inc.</a:t>
            </a:r>
          </a:p>
        </p:txBody>
      </p:sp>
    </p:spTree>
    <p:extLst>
      <p:ext uri="{BB962C8B-B14F-4D97-AF65-F5344CB8AC3E}">
        <p14:creationId xmlns:p14="http://schemas.microsoft.com/office/powerpoint/2010/main" val="108293717"/>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nfographic slide - Normal">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480768" y="2124076"/>
            <a:ext cx="5597035" cy="4122668"/>
          </a:xfrm>
          <a:prstGeom prst="rect">
            <a:avLst/>
          </a:prstGeom>
        </p:spPr>
        <p:txBody>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3"/>
          </p:nvPr>
        </p:nvSpPr>
        <p:spPr>
          <a:xfrm>
            <a:off x="6178550" y="2124075"/>
            <a:ext cx="5349875" cy="4122669"/>
          </a:xfrm>
        </p:spPr>
        <p:txBody>
          <a:bodyPr/>
          <a:lstStyle/>
          <a:p>
            <a:endParaRPr lang="en-US"/>
          </a:p>
        </p:txBody>
      </p:sp>
      <p:sp>
        <p:nvSpPr>
          <p:cNvPr id="7" name="Footer Placeholder 4"/>
          <p:cNvSpPr>
            <a:spLocks noGrp="1"/>
          </p:cNvSpPr>
          <p:nvPr>
            <p:ph type="ftr" sz="quarter" idx="3"/>
          </p:nvPr>
        </p:nvSpPr>
        <p:spPr>
          <a:xfrm>
            <a:off x="487017" y="6356350"/>
            <a:ext cx="4114800"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a:t>© Copyright 2019 BMC Software, Inc.</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884397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aptop on Right">
    <p:spTree>
      <p:nvGrpSpPr>
        <p:cNvPr id="1" name=""/>
        <p:cNvGrpSpPr/>
        <p:nvPr/>
      </p:nvGrpSpPr>
      <p:grpSpPr>
        <a:xfrm>
          <a:off x="0" y="0"/>
          <a:ext cx="0" cy="0"/>
          <a:chOff x="0" y="0"/>
          <a:chExt cx="0" cy="0"/>
        </a:xfrm>
      </p:grpSpPr>
      <p:pic>
        <p:nvPicPr>
          <p:cNvPr id="5" name="Picture 2" descr="MacBookPro-Mas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2529" y="1427202"/>
            <a:ext cx="8088523" cy="4813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Picture Placeholder 6"/>
          <p:cNvSpPr>
            <a:spLocks noGrp="1"/>
          </p:cNvSpPr>
          <p:nvPr>
            <p:ph type="pic" sz="quarter" idx="11"/>
          </p:nvPr>
        </p:nvSpPr>
        <p:spPr>
          <a:xfrm>
            <a:off x="6102350" y="1741872"/>
            <a:ext cx="6034088" cy="3736975"/>
          </a:xfrm>
        </p:spPr>
        <p:txBody>
          <a:bodyPr/>
          <a:lstStyle/>
          <a:p>
            <a:endParaRPr lang="en-US"/>
          </a:p>
        </p:txBody>
      </p:sp>
      <p:sp>
        <p:nvSpPr>
          <p:cNvPr id="9" name="Content Placeholder 3"/>
          <p:cNvSpPr>
            <a:spLocks noGrp="1"/>
          </p:cNvSpPr>
          <p:nvPr>
            <p:ph sz="quarter" idx="13"/>
          </p:nvPr>
        </p:nvSpPr>
        <p:spPr>
          <a:xfrm>
            <a:off x="445991" y="2797392"/>
            <a:ext cx="4866861" cy="3139384"/>
          </a:xfrm>
          <a:prstGeom prst="rect">
            <a:avLst/>
          </a:prstGeom>
        </p:spPr>
        <p:txBody>
          <a:bodyPr/>
          <a:lstStyle>
            <a:lvl1pPr marL="0" indent="0">
              <a:buNone/>
              <a:defRPr sz="2400"/>
            </a:lvl1pPr>
            <a:lvl2pPr>
              <a:defRPr sz="2400"/>
            </a:lvl2pPr>
            <a:lvl3pPr>
              <a:defRPr sz="20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a:xfrm>
            <a:off x="445991" y="1059147"/>
            <a:ext cx="4398964" cy="1325563"/>
          </a:xfrm>
        </p:spPr>
        <p:txBody>
          <a:bodyPr>
            <a:noAutofit/>
          </a:bodyPr>
          <a:lstStyle>
            <a:lvl1pPr>
              <a:defRPr sz="4000"/>
            </a:lvl1pPr>
          </a:lstStyle>
          <a:p>
            <a:r>
              <a:rPr lang="en-US" dirty="0"/>
              <a:t>Click to edit Master title style</a:t>
            </a:r>
          </a:p>
        </p:txBody>
      </p:sp>
      <p:sp>
        <p:nvSpPr>
          <p:cNvPr id="2" name="Footer Placeholder 1"/>
          <p:cNvSpPr>
            <a:spLocks noGrp="1"/>
          </p:cNvSpPr>
          <p:nvPr>
            <p:ph type="ftr" sz="quarter" idx="14"/>
          </p:nvPr>
        </p:nvSpPr>
        <p:spPr/>
        <p:txBody>
          <a:bodyPr/>
          <a:lstStyle/>
          <a:p>
            <a:r>
              <a:rPr lang="en-US"/>
              <a:t>© Copyright 2019 BMC Software, Inc.</a:t>
            </a:r>
          </a:p>
        </p:txBody>
      </p:sp>
    </p:spTree>
    <p:custDataLst>
      <p:tags r:id="rId1"/>
    </p:custDataLst>
    <p:extLst>
      <p:ext uri="{BB962C8B-B14F-4D97-AF65-F5344CB8AC3E}">
        <p14:creationId xmlns:p14="http://schemas.microsoft.com/office/powerpoint/2010/main" val="3668691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Laptop on Left">
    <p:spTree>
      <p:nvGrpSpPr>
        <p:cNvPr id="1" name=""/>
        <p:cNvGrpSpPr/>
        <p:nvPr/>
      </p:nvGrpSpPr>
      <p:grpSpPr>
        <a:xfrm>
          <a:off x="0" y="0"/>
          <a:ext cx="0" cy="0"/>
          <a:chOff x="0" y="0"/>
          <a:chExt cx="0" cy="0"/>
        </a:xfrm>
      </p:grpSpPr>
      <p:pic>
        <p:nvPicPr>
          <p:cNvPr id="5" name="Picture 2" descr="MacBookPro-Mas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5659" y="1427202"/>
            <a:ext cx="8088523" cy="4813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Picture Placeholder 6"/>
          <p:cNvSpPr>
            <a:spLocks noGrp="1"/>
          </p:cNvSpPr>
          <p:nvPr>
            <p:ph type="pic" sz="quarter" idx="11"/>
          </p:nvPr>
        </p:nvSpPr>
        <p:spPr>
          <a:xfrm>
            <a:off x="54162" y="1741872"/>
            <a:ext cx="6034088" cy="3736975"/>
          </a:xfrm>
        </p:spPr>
        <p:txBody>
          <a:bodyPr/>
          <a:lstStyle/>
          <a:p>
            <a:endParaRPr lang="en-US"/>
          </a:p>
        </p:txBody>
      </p:sp>
      <p:sp>
        <p:nvSpPr>
          <p:cNvPr id="9" name="Content Placeholder 3"/>
          <p:cNvSpPr>
            <a:spLocks noGrp="1"/>
          </p:cNvSpPr>
          <p:nvPr>
            <p:ph sz="quarter" idx="13"/>
          </p:nvPr>
        </p:nvSpPr>
        <p:spPr>
          <a:xfrm>
            <a:off x="6936438" y="1888435"/>
            <a:ext cx="4866861" cy="3793908"/>
          </a:xfrm>
          <a:prstGeom prst="rect">
            <a:avLst/>
          </a:prstGeom>
        </p:spPr>
        <p:txBody>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a:xfrm>
            <a:off x="445991" y="165100"/>
            <a:ext cx="10515600" cy="1325563"/>
          </a:xfrm>
        </p:spPr>
        <p:txBody>
          <a:bodyPr/>
          <a:lstStyle/>
          <a:p>
            <a:r>
              <a:rPr lang="en-US" dirty="0"/>
              <a:t>Click to edit Master title style</a:t>
            </a:r>
          </a:p>
        </p:txBody>
      </p:sp>
      <p:sp>
        <p:nvSpPr>
          <p:cNvPr id="2" name="Footer Placeholder 1"/>
          <p:cNvSpPr>
            <a:spLocks noGrp="1"/>
          </p:cNvSpPr>
          <p:nvPr>
            <p:ph type="ftr" sz="quarter" idx="14"/>
          </p:nvPr>
        </p:nvSpPr>
        <p:spPr/>
        <p:txBody>
          <a:bodyPr/>
          <a:lstStyle/>
          <a:p>
            <a:r>
              <a:rPr lang="en-US"/>
              <a:t>© Copyright 2019 BMC Software, Inc.</a:t>
            </a:r>
          </a:p>
        </p:txBody>
      </p:sp>
    </p:spTree>
    <p:custDataLst>
      <p:tags r:id="rId1"/>
    </p:custDataLst>
    <p:extLst>
      <p:ext uri="{BB962C8B-B14F-4D97-AF65-F5344CB8AC3E}">
        <p14:creationId xmlns:p14="http://schemas.microsoft.com/office/powerpoint/2010/main" val="516738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People slide _dark background">
    <p:bg>
      <p:bgPr>
        <a:solidFill>
          <a:srgbClr val="313132"/>
        </a:solidFill>
        <a:effectLst/>
      </p:bgPr>
    </p:bg>
    <p:spTree>
      <p:nvGrpSpPr>
        <p:cNvPr id="1" name=""/>
        <p:cNvGrpSpPr/>
        <p:nvPr/>
      </p:nvGrpSpPr>
      <p:grpSpPr>
        <a:xfrm>
          <a:off x="0" y="0"/>
          <a:ext cx="0" cy="0"/>
          <a:chOff x="0" y="0"/>
          <a:chExt cx="0" cy="0"/>
        </a:xfrm>
      </p:grpSpPr>
      <p:sp>
        <p:nvSpPr>
          <p:cNvPr id="4" name="Picture Placeholder 28"/>
          <p:cNvSpPr>
            <a:spLocks noGrp="1"/>
          </p:cNvSpPr>
          <p:nvPr>
            <p:ph type="pic" sz="quarter" idx="50"/>
          </p:nvPr>
        </p:nvSpPr>
        <p:spPr>
          <a:xfrm>
            <a:off x="886390" y="2751160"/>
            <a:ext cx="1565247" cy="1520861"/>
          </a:xfrm>
          <a:prstGeom prst="ellipse">
            <a:avLst/>
          </a:prstGeom>
          <a:solidFill>
            <a:srgbClr val="FC8300"/>
          </a:solidFill>
          <a:ln w="76200" cap="sq">
            <a:solidFill>
              <a:schemeClr val="accent3"/>
            </a:solidFill>
            <a:miter lim="800000"/>
          </a:ln>
          <a:effectLst/>
        </p:spPr>
        <p:txBody>
          <a:bodyPr lIns="91436" tIns="60958" rIns="91436" bIns="60958" rtlCol="0">
            <a:noAutofit/>
          </a:bodyPr>
          <a:lstStyle>
            <a:lvl1pPr marL="0" indent="0" algn="ctr">
              <a:buFontTx/>
              <a:buNone/>
              <a:defRPr sz="1200">
                <a:solidFill>
                  <a:schemeClr val="bg1"/>
                </a:solidFill>
                <a:latin typeface="+mj-lt"/>
                <a:cs typeface="Arial" pitchFamily="34" charset="0"/>
              </a:defRPr>
            </a:lvl1pPr>
          </a:lstStyle>
          <a:p>
            <a:pPr lvl="0"/>
            <a:r>
              <a:rPr lang="en-US" noProof="0" dirty="0"/>
              <a:t>Drag picture to placeholder or click icon to add</a:t>
            </a:r>
            <a:endParaRPr lang="en-JM" noProof="0" dirty="0"/>
          </a:p>
        </p:txBody>
      </p:sp>
      <p:sp>
        <p:nvSpPr>
          <p:cNvPr id="5" name="Picture Placeholder 28"/>
          <p:cNvSpPr>
            <a:spLocks noGrp="1"/>
          </p:cNvSpPr>
          <p:nvPr>
            <p:ph type="pic" sz="quarter" idx="51"/>
          </p:nvPr>
        </p:nvSpPr>
        <p:spPr>
          <a:xfrm>
            <a:off x="3627381" y="2751160"/>
            <a:ext cx="1565247" cy="1520861"/>
          </a:xfrm>
          <a:prstGeom prst="ellipse">
            <a:avLst/>
          </a:prstGeom>
          <a:solidFill>
            <a:srgbClr val="FC8300"/>
          </a:solidFill>
          <a:ln w="76200" cap="sq">
            <a:solidFill>
              <a:schemeClr val="accent3"/>
            </a:solidFill>
            <a:miter lim="800000"/>
          </a:ln>
          <a:effectLst/>
        </p:spPr>
        <p:txBody>
          <a:bodyPr lIns="91436" tIns="60958" rIns="91436" bIns="60958" rtlCol="0">
            <a:noAutofit/>
          </a:bodyPr>
          <a:lstStyle>
            <a:lvl1pPr marL="0" indent="0" algn="ctr">
              <a:buFontTx/>
              <a:buNone/>
              <a:defRPr sz="1200">
                <a:solidFill>
                  <a:schemeClr val="bg1"/>
                </a:solidFill>
                <a:latin typeface="+mj-lt"/>
                <a:cs typeface="Arial" pitchFamily="34" charset="0"/>
              </a:defRPr>
            </a:lvl1pPr>
          </a:lstStyle>
          <a:p>
            <a:pPr lvl="0"/>
            <a:r>
              <a:rPr lang="en-US" noProof="0"/>
              <a:t>Drag picture to placeholder or click icon to add</a:t>
            </a:r>
            <a:endParaRPr lang="en-JM" noProof="0" dirty="0"/>
          </a:p>
        </p:txBody>
      </p:sp>
      <p:sp>
        <p:nvSpPr>
          <p:cNvPr id="6" name="Picture Placeholder 28"/>
          <p:cNvSpPr>
            <a:spLocks noGrp="1"/>
          </p:cNvSpPr>
          <p:nvPr>
            <p:ph type="pic" sz="quarter" idx="52"/>
          </p:nvPr>
        </p:nvSpPr>
        <p:spPr>
          <a:xfrm>
            <a:off x="6586535" y="2751160"/>
            <a:ext cx="1565247" cy="1520861"/>
          </a:xfrm>
          <a:prstGeom prst="ellipse">
            <a:avLst/>
          </a:prstGeom>
          <a:solidFill>
            <a:srgbClr val="FC8300"/>
          </a:solidFill>
          <a:ln w="76200" cap="sq">
            <a:solidFill>
              <a:schemeClr val="accent3"/>
            </a:solidFill>
            <a:miter lim="800000"/>
          </a:ln>
          <a:effectLst/>
        </p:spPr>
        <p:txBody>
          <a:bodyPr lIns="91436" tIns="60958" rIns="91436" bIns="60958" rtlCol="0">
            <a:noAutofit/>
          </a:bodyPr>
          <a:lstStyle>
            <a:lvl1pPr marL="0" indent="0" algn="ctr">
              <a:buFontTx/>
              <a:buNone/>
              <a:defRPr sz="1200">
                <a:solidFill>
                  <a:schemeClr val="bg1"/>
                </a:solidFill>
                <a:latin typeface="+mj-lt"/>
                <a:cs typeface="Arial" pitchFamily="34" charset="0"/>
              </a:defRPr>
            </a:lvl1pPr>
          </a:lstStyle>
          <a:p>
            <a:pPr lvl="0"/>
            <a:r>
              <a:rPr lang="en-US" noProof="0"/>
              <a:t>Drag picture to placeholder or click icon to add</a:t>
            </a:r>
            <a:endParaRPr lang="en-JM" noProof="0" dirty="0"/>
          </a:p>
        </p:txBody>
      </p:sp>
      <p:sp>
        <p:nvSpPr>
          <p:cNvPr id="9" name="Picture Placeholder 28"/>
          <p:cNvSpPr>
            <a:spLocks noGrp="1"/>
          </p:cNvSpPr>
          <p:nvPr>
            <p:ph type="pic" sz="quarter" idx="66"/>
          </p:nvPr>
        </p:nvSpPr>
        <p:spPr>
          <a:xfrm>
            <a:off x="9184083" y="2751160"/>
            <a:ext cx="1565247" cy="1520861"/>
          </a:xfrm>
          <a:prstGeom prst="ellipse">
            <a:avLst/>
          </a:prstGeom>
          <a:solidFill>
            <a:srgbClr val="FC8300"/>
          </a:solidFill>
          <a:ln w="76200" cap="sq">
            <a:solidFill>
              <a:schemeClr val="accent3"/>
            </a:solidFill>
            <a:miter lim="800000"/>
          </a:ln>
          <a:effectLst/>
        </p:spPr>
        <p:txBody>
          <a:bodyPr lIns="91436" tIns="60958" rIns="91436" bIns="60958" rtlCol="0">
            <a:noAutofit/>
          </a:bodyPr>
          <a:lstStyle>
            <a:lvl1pPr marL="0" indent="0" algn="ctr">
              <a:buFontTx/>
              <a:buNone/>
              <a:defRPr sz="1200">
                <a:solidFill>
                  <a:schemeClr val="bg1"/>
                </a:solidFill>
                <a:latin typeface="+mj-lt"/>
                <a:cs typeface="Arial" pitchFamily="34" charset="0"/>
              </a:defRPr>
            </a:lvl1pPr>
          </a:lstStyle>
          <a:p>
            <a:pPr lvl="0"/>
            <a:r>
              <a:rPr lang="en-US" noProof="0"/>
              <a:t>Drag picture to placeholder or click icon to add</a:t>
            </a:r>
            <a:endParaRPr lang="en-JM" noProof="0" dirty="0"/>
          </a:p>
        </p:txBody>
      </p:sp>
      <p:sp>
        <p:nvSpPr>
          <p:cNvPr id="8" name="Content Placeholder 3"/>
          <p:cNvSpPr>
            <a:spLocks noGrp="1"/>
          </p:cNvSpPr>
          <p:nvPr>
            <p:ph sz="quarter" idx="11"/>
          </p:nvPr>
        </p:nvSpPr>
        <p:spPr>
          <a:xfrm>
            <a:off x="487017" y="1485901"/>
            <a:ext cx="10702925" cy="1357384"/>
          </a:xfrm>
          <a:prstGeom prst="rect">
            <a:avLst/>
          </a:prstGeom>
        </p:spPr>
        <p:txBody>
          <a:bodyPr/>
          <a:lstStyle>
            <a:lvl1pPr marL="0" indent="0">
              <a:buNone/>
              <a:defRPr>
                <a:solidFill>
                  <a:schemeClr val="tx1"/>
                </a:solidFill>
              </a:defRPr>
            </a:lvl1pPr>
            <a:lvl2pPr marL="457107" indent="0">
              <a:buNone/>
              <a:defRPr/>
            </a:lvl2pPr>
          </a:lstStyle>
          <a:p>
            <a:pPr lvl="0"/>
            <a:r>
              <a:rPr lang="en-US" dirty="0"/>
              <a:t>Edit Master text styles</a:t>
            </a:r>
          </a:p>
        </p:txBody>
      </p:sp>
      <p:sp>
        <p:nvSpPr>
          <p:cNvPr id="10" name="Text Placeholder 2"/>
          <p:cNvSpPr>
            <a:spLocks noGrp="1"/>
          </p:cNvSpPr>
          <p:nvPr>
            <p:ph type="body" sz="quarter" idx="68" hasCustomPrompt="1"/>
          </p:nvPr>
        </p:nvSpPr>
        <p:spPr>
          <a:xfrm>
            <a:off x="618699" y="4866422"/>
            <a:ext cx="2047164" cy="901436"/>
          </a:xfrm>
        </p:spPr>
        <p:txBody>
          <a:bodyPr>
            <a:normAutofit/>
          </a:bodyPr>
          <a:lstStyle>
            <a:lvl1pPr algn="ctr">
              <a:defRPr sz="1400">
                <a:solidFill>
                  <a:schemeClr val="tx1"/>
                </a:solidFill>
              </a:defRPr>
            </a:lvl1pPr>
          </a:lstStyle>
          <a:p>
            <a:pPr lvl="0"/>
            <a:r>
              <a:rPr lang="en-US" dirty="0"/>
              <a:t>Additional text if needed</a:t>
            </a:r>
          </a:p>
        </p:txBody>
      </p:sp>
      <p:sp>
        <p:nvSpPr>
          <p:cNvPr id="11" name="Text Placeholder 2"/>
          <p:cNvSpPr>
            <a:spLocks noGrp="1"/>
          </p:cNvSpPr>
          <p:nvPr>
            <p:ph type="body" sz="quarter" idx="69" hasCustomPrompt="1"/>
          </p:nvPr>
        </p:nvSpPr>
        <p:spPr>
          <a:xfrm>
            <a:off x="3345977" y="4384064"/>
            <a:ext cx="2047164" cy="457502"/>
          </a:xfrm>
        </p:spPr>
        <p:txBody>
          <a:bodyPr>
            <a:normAutofit/>
          </a:bodyPr>
          <a:lstStyle>
            <a:lvl1pPr algn="ctr">
              <a:defRPr sz="1800">
                <a:solidFill>
                  <a:srgbClr val="FC8300"/>
                </a:solidFill>
              </a:defRPr>
            </a:lvl1pPr>
          </a:lstStyle>
          <a:p>
            <a:pPr lvl="0"/>
            <a:r>
              <a:rPr lang="en-US" dirty="0" err="1"/>
              <a:t>Firstname</a:t>
            </a:r>
            <a:r>
              <a:rPr lang="en-US" dirty="0"/>
              <a:t> </a:t>
            </a:r>
            <a:r>
              <a:rPr lang="en-US" dirty="0" err="1"/>
              <a:t>Lastname</a:t>
            </a:r>
            <a:endParaRPr lang="en-US" dirty="0"/>
          </a:p>
        </p:txBody>
      </p:sp>
      <p:sp>
        <p:nvSpPr>
          <p:cNvPr id="12" name="Text Placeholder 2"/>
          <p:cNvSpPr>
            <a:spLocks noGrp="1"/>
          </p:cNvSpPr>
          <p:nvPr>
            <p:ph type="body" sz="quarter" idx="70" hasCustomPrompt="1"/>
          </p:nvPr>
        </p:nvSpPr>
        <p:spPr>
          <a:xfrm>
            <a:off x="3345977" y="4866422"/>
            <a:ext cx="2047164" cy="924325"/>
          </a:xfrm>
        </p:spPr>
        <p:txBody>
          <a:bodyPr>
            <a:normAutofit/>
          </a:bodyPr>
          <a:lstStyle>
            <a:lvl1pPr algn="ctr">
              <a:defRPr sz="1400">
                <a:solidFill>
                  <a:schemeClr val="tx1"/>
                </a:solidFill>
              </a:defRPr>
            </a:lvl1pPr>
          </a:lstStyle>
          <a:p>
            <a:pPr lvl="0"/>
            <a:r>
              <a:rPr lang="en-US" dirty="0"/>
              <a:t>Additional text if needed</a:t>
            </a:r>
          </a:p>
        </p:txBody>
      </p:sp>
      <p:sp>
        <p:nvSpPr>
          <p:cNvPr id="13" name="Text Placeholder 2"/>
          <p:cNvSpPr>
            <a:spLocks noGrp="1"/>
          </p:cNvSpPr>
          <p:nvPr>
            <p:ph type="body" sz="quarter" idx="71" hasCustomPrompt="1"/>
          </p:nvPr>
        </p:nvSpPr>
        <p:spPr>
          <a:xfrm>
            <a:off x="6328013" y="4384064"/>
            <a:ext cx="2047164" cy="457502"/>
          </a:xfrm>
        </p:spPr>
        <p:txBody>
          <a:bodyPr>
            <a:normAutofit/>
          </a:bodyPr>
          <a:lstStyle>
            <a:lvl1pPr algn="ctr">
              <a:defRPr sz="1800">
                <a:solidFill>
                  <a:srgbClr val="FC8300"/>
                </a:solidFill>
              </a:defRPr>
            </a:lvl1pPr>
          </a:lstStyle>
          <a:p>
            <a:pPr lvl="0"/>
            <a:r>
              <a:rPr lang="en-US" dirty="0" err="1"/>
              <a:t>Firstname</a:t>
            </a:r>
            <a:r>
              <a:rPr lang="en-US" dirty="0"/>
              <a:t> </a:t>
            </a:r>
            <a:r>
              <a:rPr lang="en-US" dirty="0" err="1"/>
              <a:t>Lastname</a:t>
            </a:r>
            <a:endParaRPr lang="en-US" dirty="0"/>
          </a:p>
        </p:txBody>
      </p:sp>
      <p:sp>
        <p:nvSpPr>
          <p:cNvPr id="14" name="Text Placeholder 2"/>
          <p:cNvSpPr>
            <a:spLocks noGrp="1"/>
          </p:cNvSpPr>
          <p:nvPr>
            <p:ph type="body" sz="quarter" idx="72" hasCustomPrompt="1"/>
          </p:nvPr>
        </p:nvSpPr>
        <p:spPr>
          <a:xfrm>
            <a:off x="6328013" y="4866422"/>
            <a:ext cx="2047164" cy="924325"/>
          </a:xfrm>
        </p:spPr>
        <p:txBody>
          <a:bodyPr>
            <a:normAutofit/>
          </a:bodyPr>
          <a:lstStyle>
            <a:lvl1pPr algn="ctr">
              <a:defRPr sz="1400">
                <a:solidFill>
                  <a:schemeClr val="tx1"/>
                </a:solidFill>
              </a:defRPr>
            </a:lvl1pPr>
          </a:lstStyle>
          <a:p>
            <a:pPr lvl="0"/>
            <a:r>
              <a:rPr lang="en-US" dirty="0"/>
              <a:t>Additional text if needed</a:t>
            </a:r>
          </a:p>
        </p:txBody>
      </p:sp>
      <p:sp>
        <p:nvSpPr>
          <p:cNvPr id="15" name="Text Placeholder 2"/>
          <p:cNvSpPr>
            <a:spLocks noGrp="1"/>
          </p:cNvSpPr>
          <p:nvPr>
            <p:ph type="body" sz="quarter" idx="73" hasCustomPrompt="1"/>
          </p:nvPr>
        </p:nvSpPr>
        <p:spPr>
          <a:xfrm>
            <a:off x="8982503" y="4384064"/>
            <a:ext cx="2047164" cy="457502"/>
          </a:xfrm>
        </p:spPr>
        <p:txBody>
          <a:bodyPr>
            <a:normAutofit/>
          </a:bodyPr>
          <a:lstStyle>
            <a:lvl1pPr algn="ctr">
              <a:defRPr sz="1800">
                <a:solidFill>
                  <a:srgbClr val="FC8300"/>
                </a:solidFill>
              </a:defRPr>
            </a:lvl1pPr>
          </a:lstStyle>
          <a:p>
            <a:pPr lvl="0"/>
            <a:r>
              <a:rPr lang="en-US" dirty="0" err="1"/>
              <a:t>Firstname</a:t>
            </a:r>
            <a:r>
              <a:rPr lang="en-US" dirty="0"/>
              <a:t> </a:t>
            </a:r>
            <a:r>
              <a:rPr lang="en-US" dirty="0" err="1"/>
              <a:t>Lastname</a:t>
            </a:r>
            <a:endParaRPr lang="en-US" dirty="0"/>
          </a:p>
        </p:txBody>
      </p:sp>
      <p:sp>
        <p:nvSpPr>
          <p:cNvPr id="16" name="Text Placeholder 2"/>
          <p:cNvSpPr>
            <a:spLocks noGrp="1"/>
          </p:cNvSpPr>
          <p:nvPr>
            <p:ph type="body" sz="quarter" idx="74" hasCustomPrompt="1"/>
          </p:nvPr>
        </p:nvSpPr>
        <p:spPr>
          <a:xfrm>
            <a:off x="8982503" y="4866422"/>
            <a:ext cx="2047164" cy="924325"/>
          </a:xfrm>
        </p:spPr>
        <p:txBody>
          <a:bodyPr>
            <a:normAutofit/>
          </a:bodyPr>
          <a:lstStyle>
            <a:lvl1pPr algn="ctr">
              <a:defRPr sz="1400">
                <a:solidFill>
                  <a:schemeClr val="tx1"/>
                </a:solidFill>
              </a:defRPr>
            </a:lvl1pPr>
          </a:lstStyle>
          <a:p>
            <a:pPr lvl="0"/>
            <a:r>
              <a:rPr lang="en-US" dirty="0"/>
              <a:t>Additional text if needed</a:t>
            </a:r>
          </a:p>
        </p:txBody>
      </p:sp>
      <p:sp>
        <p:nvSpPr>
          <p:cNvPr id="2" name="Title 1"/>
          <p:cNvSpPr>
            <a:spLocks noGrp="1"/>
          </p:cNvSpPr>
          <p:nvPr>
            <p:ph type="title"/>
          </p:nvPr>
        </p:nvSpPr>
        <p:spPr>
          <a:xfrm>
            <a:off x="472107" y="419795"/>
            <a:ext cx="10702925" cy="1571784"/>
          </a:xfrm>
        </p:spPr>
        <p:txBody>
          <a:bodyPr anchor="t"/>
          <a:lstStyle>
            <a:lvl1pPr>
              <a:defRPr>
                <a:solidFill>
                  <a:schemeClr val="tx1"/>
                </a:solidFill>
              </a:defRPr>
            </a:lvl1pPr>
          </a:lstStyle>
          <a:p>
            <a:r>
              <a:rPr lang="en-US" dirty="0"/>
              <a:t>Click to edit Master title style</a:t>
            </a:r>
          </a:p>
        </p:txBody>
      </p:sp>
      <p:sp>
        <p:nvSpPr>
          <p:cNvPr id="23" name="Text Placeholder 22"/>
          <p:cNvSpPr>
            <a:spLocks noGrp="1"/>
          </p:cNvSpPr>
          <p:nvPr>
            <p:ph type="body" sz="quarter" idx="75" hasCustomPrompt="1"/>
          </p:nvPr>
        </p:nvSpPr>
        <p:spPr>
          <a:xfrm>
            <a:off x="618699" y="4384064"/>
            <a:ext cx="2046288" cy="482358"/>
          </a:xfrm>
        </p:spPr>
        <p:txBody>
          <a:bodyPr>
            <a:normAutofit/>
          </a:bodyPr>
          <a:lstStyle>
            <a:lvl1pPr>
              <a:defRPr lang="en-US" sz="1800" b="1" kern="1200" dirty="0" smtClean="0">
                <a:solidFill>
                  <a:srgbClr val="FC8300"/>
                </a:solidFill>
                <a:latin typeface="+mn-lt"/>
                <a:ea typeface="+mn-ea"/>
                <a:cs typeface="+mn-cs"/>
              </a:defRPr>
            </a:lvl1pPr>
            <a:lvl2pPr>
              <a:defRPr/>
            </a:lvl2pPr>
            <a:lvl4pPr marL="1371314" indent="0">
              <a:buNone/>
              <a:defRPr/>
            </a:lvl4pPr>
          </a:lstStyle>
          <a:p>
            <a:pPr marL="0" lvl="0" indent="0" algn="ctr" defTabSz="457101" rtl="0" eaLnBrk="1" latinLnBrk="0" hangingPunct="1">
              <a:spcBef>
                <a:spcPct val="20000"/>
              </a:spcBef>
              <a:buFont typeface="Arial"/>
              <a:buNone/>
            </a:pPr>
            <a:r>
              <a:rPr lang="en-US" dirty="0" err="1"/>
              <a:t>Firstname</a:t>
            </a:r>
            <a:r>
              <a:rPr lang="en-US" dirty="0"/>
              <a:t> </a:t>
            </a:r>
            <a:r>
              <a:rPr lang="en-US" dirty="0" err="1"/>
              <a:t>Lastname</a:t>
            </a:r>
            <a:endParaRPr lang="en-US" dirty="0"/>
          </a:p>
        </p:txBody>
      </p:sp>
      <p:sp>
        <p:nvSpPr>
          <p:cNvPr id="3" name="Footer Placeholder 2"/>
          <p:cNvSpPr>
            <a:spLocks noGrp="1"/>
          </p:cNvSpPr>
          <p:nvPr>
            <p:ph type="ftr" sz="quarter" idx="76"/>
          </p:nvPr>
        </p:nvSpPr>
        <p:spPr/>
        <p:txBody>
          <a:bodyPr/>
          <a:lstStyle/>
          <a:p>
            <a:r>
              <a:rPr lang="en-US"/>
              <a:t>© Copyright 2019 BMC Software, Inc.</a:t>
            </a:r>
          </a:p>
        </p:txBody>
      </p:sp>
    </p:spTree>
    <p:extLst>
      <p:ext uri="{BB962C8B-B14F-4D97-AF65-F5344CB8AC3E}">
        <p14:creationId xmlns:p14="http://schemas.microsoft.com/office/powerpoint/2010/main" val="2139756122"/>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Quote Slide">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38200" y="859809"/>
            <a:ext cx="10680700" cy="3830472"/>
          </a:xfrm>
        </p:spPr>
        <p:txBody>
          <a:bodyPr anchor="ctr">
            <a:normAutofit/>
          </a:bodyPr>
          <a:lstStyle>
            <a:lvl1pPr>
              <a:defRPr sz="4400"/>
            </a:lvl1pPr>
          </a:lstStyle>
          <a:p>
            <a:pPr lvl="0"/>
            <a:r>
              <a:rPr lang="en-US" dirty="0"/>
              <a:t>Edit Master text styles</a:t>
            </a:r>
          </a:p>
        </p:txBody>
      </p:sp>
      <p:sp>
        <p:nvSpPr>
          <p:cNvPr id="6" name="Text Placeholder 5"/>
          <p:cNvSpPr>
            <a:spLocks noGrp="1"/>
          </p:cNvSpPr>
          <p:nvPr>
            <p:ph type="body" sz="quarter" idx="12"/>
          </p:nvPr>
        </p:nvSpPr>
        <p:spPr>
          <a:xfrm>
            <a:off x="4330700" y="4845050"/>
            <a:ext cx="7178675" cy="673100"/>
          </a:xfrm>
        </p:spPr>
        <p:txBody>
          <a:bodyPr>
            <a:normAutofit/>
          </a:bodyPr>
          <a:lstStyle>
            <a:lvl1pPr marL="342900" indent="-342900" algn="r">
              <a:buFont typeface="Calibri" panose="020F0502020204030204" pitchFamily="34" charset="0"/>
              <a:buChar char="­"/>
              <a:defRPr sz="2400" b="0"/>
            </a:lvl1pPr>
          </a:lstStyle>
          <a:p>
            <a:pPr lvl="0"/>
            <a:r>
              <a:rPr lang="en-US" dirty="0"/>
              <a:t>Edit Master text styles</a:t>
            </a:r>
          </a:p>
        </p:txBody>
      </p:sp>
      <p:sp>
        <p:nvSpPr>
          <p:cNvPr id="3" name="Footer Placeholder 2"/>
          <p:cNvSpPr>
            <a:spLocks noGrp="1"/>
          </p:cNvSpPr>
          <p:nvPr>
            <p:ph type="ftr" sz="quarter" idx="13"/>
          </p:nvPr>
        </p:nvSpPr>
        <p:spPr/>
        <p:txBody>
          <a:bodyPr/>
          <a:lstStyle/>
          <a:p>
            <a:r>
              <a:rPr lang="en-US"/>
              <a:t>© Copyright 2019 BMC Software, Inc.</a:t>
            </a:r>
          </a:p>
        </p:txBody>
      </p:sp>
    </p:spTree>
    <p:extLst>
      <p:ext uri="{BB962C8B-B14F-4D97-AF65-F5344CB8AC3E}">
        <p14:creationId xmlns:p14="http://schemas.microsoft.com/office/powerpoint/2010/main" val="159348902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over - Full Screen Image">
    <p:bg>
      <p:bgPr>
        <a:solidFill>
          <a:srgbClr val="323232">
            <a:alpha val="64000"/>
          </a:srgbClr>
        </a:solidFill>
        <a:effectLst/>
      </p:bgPr>
    </p:bg>
    <p:spTree>
      <p:nvGrpSpPr>
        <p:cNvPr id="1" name=""/>
        <p:cNvGrpSpPr/>
        <p:nvPr/>
      </p:nvGrpSpPr>
      <p:grpSpPr>
        <a:xfrm>
          <a:off x="0" y="0"/>
          <a:ext cx="0" cy="0"/>
          <a:chOff x="0" y="0"/>
          <a:chExt cx="0" cy="0"/>
        </a:xfrm>
      </p:grpSpPr>
      <p:sp>
        <p:nvSpPr>
          <p:cNvPr id="15" name="Isosceles Triangle 14">
            <a:extLst>
              <a:ext uri="{FF2B5EF4-FFF2-40B4-BE49-F238E27FC236}">
                <a16:creationId xmlns:a16="http://schemas.microsoft.com/office/drawing/2014/main" id="{DE3F58E5-F31E-4DC2-B7FE-081F5EA96ED3}"/>
              </a:ext>
            </a:extLst>
          </p:cNvPr>
          <p:cNvSpPr/>
          <p:nvPr/>
        </p:nvSpPr>
        <p:spPr>
          <a:xfrm>
            <a:off x="8625385" y="4185884"/>
            <a:ext cx="3566615" cy="2719477"/>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7" descr="BMC-01.eps">
            <a:extLst>
              <a:ext uri="{FF2B5EF4-FFF2-40B4-BE49-F238E27FC236}">
                <a16:creationId xmlns:a16="http://schemas.microsoft.com/office/drawing/2014/main" id="{F6CDA324-6E0B-49D8-9344-541BEA66062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52584" y="5807979"/>
            <a:ext cx="1712037" cy="656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Placeholder 8">
            <a:extLst>
              <a:ext uri="{FF2B5EF4-FFF2-40B4-BE49-F238E27FC236}">
                <a16:creationId xmlns:a16="http://schemas.microsoft.com/office/drawing/2014/main" id="{74E4D99E-EEA1-4275-B58F-775CC400A110}"/>
              </a:ext>
            </a:extLst>
          </p:cNvPr>
          <p:cNvSpPr>
            <a:spLocks noGrp="1"/>
          </p:cNvSpPr>
          <p:nvPr>
            <p:ph type="body" sz="quarter" idx="10" hasCustomPrompt="1"/>
          </p:nvPr>
        </p:nvSpPr>
        <p:spPr>
          <a:xfrm>
            <a:off x="448368" y="1403896"/>
            <a:ext cx="10269235" cy="1938979"/>
          </a:xfrm>
          <a:prstGeom prst="rect">
            <a:avLst/>
          </a:prstGeom>
        </p:spPr>
        <p:txBody>
          <a:bodyPr vert="horz" anchor="b">
            <a:normAutofit/>
          </a:bodyPr>
          <a:lstStyle>
            <a:lvl1pPr marL="0" indent="0">
              <a:lnSpc>
                <a:spcPct val="90000"/>
              </a:lnSpc>
              <a:buFontTx/>
              <a:buNone/>
              <a:defRPr sz="5400" b="1" baseline="0">
                <a:solidFill>
                  <a:schemeClr val="bg1"/>
                </a:solidFill>
              </a:defRPr>
            </a:lvl1pPr>
          </a:lstStyle>
          <a:p>
            <a:pPr lvl="0"/>
            <a:r>
              <a:rPr lang="en-US" dirty="0"/>
              <a:t>Presentation Title Slide</a:t>
            </a:r>
            <a:br>
              <a:rPr lang="en-US" dirty="0"/>
            </a:br>
            <a:r>
              <a:rPr lang="en-US" dirty="0"/>
              <a:t>BMC Template</a:t>
            </a:r>
          </a:p>
        </p:txBody>
      </p:sp>
      <p:sp>
        <p:nvSpPr>
          <p:cNvPr id="9" name="Text Placeholder 8">
            <a:extLst>
              <a:ext uri="{FF2B5EF4-FFF2-40B4-BE49-F238E27FC236}">
                <a16:creationId xmlns:a16="http://schemas.microsoft.com/office/drawing/2014/main" id="{ADFFC011-05DE-460E-BAC9-DA1A4ADC8343}"/>
              </a:ext>
            </a:extLst>
          </p:cNvPr>
          <p:cNvSpPr>
            <a:spLocks noGrp="1"/>
          </p:cNvSpPr>
          <p:nvPr>
            <p:ph type="body" sz="quarter" idx="11" hasCustomPrompt="1"/>
          </p:nvPr>
        </p:nvSpPr>
        <p:spPr>
          <a:xfrm>
            <a:off x="450265" y="3884108"/>
            <a:ext cx="5999621" cy="785738"/>
          </a:xfrm>
          <a:prstGeom prst="rect">
            <a:avLst/>
          </a:prstGeom>
        </p:spPr>
        <p:txBody>
          <a:bodyPr vert="horz" anchor="b"/>
          <a:lstStyle>
            <a:lvl1pPr marL="0" indent="0">
              <a:lnSpc>
                <a:spcPct val="90000"/>
              </a:lnSpc>
              <a:buFontTx/>
              <a:buNone/>
              <a:defRPr sz="4000" b="0" baseline="0">
                <a:solidFill>
                  <a:schemeClr val="bg1"/>
                </a:solidFill>
              </a:defRPr>
            </a:lvl1pPr>
          </a:lstStyle>
          <a:p>
            <a:pPr lvl="0"/>
            <a:r>
              <a:rPr lang="en-US" dirty="0"/>
              <a:t>Benjamin </a:t>
            </a:r>
            <a:r>
              <a:rPr lang="en-US" dirty="0" err="1"/>
              <a:t>Brasfield</a:t>
            </a:r>
            <a:endParaRPr lang="en-US" dirty="0"/>
          </a:p>
        </p:txBody>
      </p:sp>
      <p:sp>
        <p:nvSpPr>
          <p:cNvPr id="10" name="Text Placeholder 8">
            <a:extLst>
              <a:ext uri="{FF2B5EF4-FFF2-40B4-BE49-F238E27FC236}">
                <a16:creationId xmlns:a16="http://schemas.microsoft.com/office/drawing/2014/main" id="{F67B369D-16EF-47DF-9264-CDB819732D00}"/>
              </a:ext>
            </a:extLst>
          </p:cNvPr>
          <p:cNvSpPr>
            <a:spLocks noGrp="1"/>
          </p:cNvSpPr>
          <p:nvPr>
            <p:ph type="body" sz="quarter" idx="12" hasCustomPrompt="1"/>
          </p:nvPr>
        </p:nvSpPr>
        <p:spPr>
          <a:xfrm>
            <a:off x="450265" y="4669846"/>
            <a:ext cx="5999621" cy="1174071"/>
          </a:xfrm>
          <a:prstGeom prst="rect">
            <a:avLst/>
          </a:prstGeom>
        </p:spPr>
        <p:txBody>
          <a:bodyPr vert="horz">
            <a:normAutofit/>
          </a:bodyPr>
          <a:lstStyle>
            <a:lvl1pPr marL="0" indent="0">
              <a:lnSpc>
                <a:spcPct val="90000"/>
              </a:lnSpc>
              <a:buFontTx/>
              <a:buNone/>
              <a:defRPr sz="2400" b="0" baseline="0">
                <a:solidFill>
                  <a:schemeClr val="bg1"/>
                </a:solidFill>
              </a:defRPr>
            </a:lvl1pPr>
          </a:lstStyle>
          <a:p>
            <a:pPr lvl="0"/>
            <a:r>
              <a:rPr lang="en-US" dirty="0"/>
              <a:t>Title</a:t>
            </a:r>
          </a:p>
          <a:p>
            <a:pPr lvl="0"/>
            <a:r>
              <a:rPr lang="en-US" dirty="0"/>
              <a:t>Date</a:t>
            </a:r>
          </a:p>
        </p:txBody>
      </p:sp>
    </p:spTree>
    <p:extLst>
      <p:ext uri="{BB962C8B-B14F-4D97-AF65-F5344CB8AC3E}">
        <p14:creationId xmlns:p14="http://schemas.microsoft.com/office/powerpoint/2010/main" val="414812456"/>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ivider Page Option 1">
    <p:bg>
      <p:bgPr>
        <a:blipFill>
          <a:blip r:embed="rId2" cstate="screen">
            <a:alphaModFix amt="99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 y="3442834"/>
            <a:ext cx="12192001" cy="3435506"/>
          </a:xfrm>
          <a:prstGeom prst="rect">
            <a:avLst/>
          </a:prstGeom>
          <a:solidFill>
            <a:schemeClr val="bg2">
              <a:lumMod val="1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Title 23"/>
          <p:cNvSpPr>
            <a:spLocks noGrp="1"/>
          </p:cNvSpPr>
          <p:nvPr>
            <p:ph type="title"/>
          </p:nvPr>
        </p:nvSpPr>
        <p:spPr>
          <a:xfrm>
            <a:off x="555552" y="4476375"/>
            <a:ext cx="10866783" cy="1770699"/>
          </a:xfrm>
        </p:spPr>
        <p:txBody>
          <a:bodyPr lIns="0" anchor="t">
            <a:normAutofit/>
          </a:bodyPr>
          <a:lstStyle>
            <a:lvl1pPr>
              <a:lnSpc>
                <a:spcPct val="90000"/>
              </a:lnSpc>
              <a:defRPr sz="5600"/>
            </a:lvl1pPr>
          </a:lstStyle>
          <a:p>
            <a:r>
              <a:rPr lang="en-US" dirty="0"/>
              <a:t>Click to edit Master title style</a:t>
            </a:r>
          </a:p>
        </p:txBody>
      </p:sp>
      <p:sp>
        <p:nvSpPr>
          <p:cNvPr id="22" name="Text Placeholder 16"/>
          <p:cNvSpPr>
            <a:spLocks noGrp="1"/>
          </p:cNvSpPr>
          <p:nvPr>
            <p:ph type="body" sz="quarter" idx="12"/>
          </p:nvPr>
        </p:nvSpPr>
        <p:spPr>
          <a:xfrm>
            <a:off x="571500" y="3579906"/>
            <a:ext cx="10850835" cy="896469"/>
          </a:xfrm>
        </p:spPr>
        <p:txBody>
          <a:bodyPr lIns="0" tIns="0" bIns="0" anchor="b">
            <a:noAutofit/>
          </a:bodyPr>
          <a:lstStyle>
            <a:lvl1pPr>
              <a:defRPr sz="4000">
                <a:solidFill>
                  <a:schemeClr val="bg1">
                    <a:alpha val="50000"/>
                  </a:schemeClr>
                </a:solidFill>
              </a:defRPr>
            </a:lvl1pPr>
            <a:lvl2pPr marL="457107" indent="0">
              <a:buNone/>
              <a:defRPr sz="6600"/>
            </a:lvl2pPr>
            <a:lvl3pPr>
              <a:defRPr sz="6600"/>
            </a:lvl3pPr>
            <a:lvl4pPr>
              <a:defRPr sz="6600"/>
            </a:lvl4pPr>
            <a:lvl5pPr>
              <a:defRPr sz="6600"/>
            </a:lvl5pPr>
          </a:lstStyle>
          <a:p>
            <a:pPr lvl="0"/>
            <a:r>
              <a:rPr lang="en-US" dirty="0"/>
              <a:t>Edit</a:t>
            </a:r>
          </a:p>
        </p:txBody>
      </p:sp>
      <p:sp>
        <p:nvSpPr>
          <p:cNvPr id="2" name="Footer Placeholder 1"/>
          <p:cNvSpPr>
            <a:spLocks noGrp="1"/>
          </p:cNvSpPr>
          <p:nvPr>
            <p:ph type="ftr" sz="quarter" idx="13"/>
          </p:nvPr>
        </p:nvSpPr>
        <p:spPr/>
        <p:txBody>
          <a:bodyPr/>
          <a:lstStyle/>
          <a:p>
            <a:r>
              <a:rPr lang="en-US"/>
              <a:t>© Copyright 2019 BMC Software, Inc.</a:t>
            </a:r>
          </a:p>
        </p:txBody>
      </p:sp>
    </p:spTree>
    <p:extLst>
      <p:ext uri="{BB962C8B-B14F-4D97-AF65-F5344CB8AC3E}">
        <p14:creationId xmlns:p14="http://schemas.microsoft.com/office/powerpoint/2010/main" val="174214124"/>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Divider Page Option 1">
    <p:bg>
      <p:bgPr>
        <a:solidFill>
          <a:schemeClr val="tx2"/>
        </a:solidFill>
        <a:effectLst/>
      </p:bgPr>
    </p:bg>
    <p:spTree>
      <p:nvGrpSpPr>
        <p:cNvPr id="1" name=""/>
        <p:cNvGrpSpPr/>
        <p:nvPr/>
      </p:nvGrpSpPr>
      <p:grpSpPr>
        <a:xfrm>
          <a:off x="0" y="0"/>
          <a:ext cx="0" cy="0"/>
          <a:chOff x="0" y="0"/>
          <a:chExt cx="0" cy="0"/>
        </a:xfrm>
      </p:grpSpPr>
      <p:sp>
        <p:nvSpPr>
          <p:cNvPr id="24" name="Title 23"/>
          <p:cNvSpPr>
            <a:spLocks noGrp="1"/>
          </p:cNvSpPr>
          <p:nvPr>
            <p:ph type="title"/>
          </p:nvPr>
        </p:nvSpPr>
        <p:spPr>
          <a:xfrm>
            <a:off x="555552" y="919371"/>
            <a:ext cx="10866783" cy="2384012"/>
          </a:xfrm>
        </p:spPr>
        <p:txBody>
          <a:bodyPr lIns="0" anchor="b">
            <a:normAutofit/>
          </a:bodyPr>
          <a:lstStyle>
            <a:lvl1pPr>
              <a:lnSpc>
                <a:spcPct val="90000"/>
              </a:lnSpc>
              <a:defRPr sz="5600"/>
            </a:lvl1pPr>
          </a:lstStyle>
          <a:p>
            <a:r>
              <a:rPr lang="en-US" dirty="0"/>
              <a:t>Click to edit Master title style</a:t>
            </a:r>
          </a:p>
        </p:txBody>
      </p:sp>
      <p:sp>
        <p:nvSpPr>
          <p:cNvPr id="22" name="Text Placeholder 16"/>
          <p:cNvSpPr>
            <a:spLocks noGrp="1"/>
          </p:cNvSpPr>
          <p:nvPr>
            <p:ph type="body" sz="quarter" idx="12"/>
          </p:nvPr>
        </p:nvSpPr>
        <p:spPr>
          <a:xfrm>
            <a:off x="571500" y="3579906"/>
            <a:ext cx="10850835" cy="2408420"/>
          </a:xfrm>
        </p:spPr>
        <p:txBody>
          <a:bodyPr lIns="0" tIns="0" bIns="0" anchor="t">
            <a:noAutofit/>
          </a:bodyPr>
          <a:lstStyle>
            <a:lvl1pPr>
              <a:defRPr sz="4000">
                <a:solidFill>
                  <a:schemeClr val="bg1"/>
                </a:solidFill>
              </a:defRPr>
            </a:lvl1pPr>
            <a:lvl2pPr marL="457107" indent="0">
              <a:buNone/>
              <a:defRPr sz="6600"/>
            </a:lvl2pPr>
            <a:lvl3pPr>
              <a:defRPr sz="6600"/>
            </a:lvl3pPr>
            <a:lvl4pPr>
              <a:defRPr sz="6600"/>
            </a:lvl4pPr>
            <a:lvl5pPr>
              <a:defRPr sz="6600"/>
            </a:lvl5pPr>
          </a:lstStyle>
          <a:p>
            <a:pPr lvl="0"/>
            <a:r>
              <a:rPr lang="en-US" dirty="0"/>
              <a:t>Edit</a:t>
            </a:r>
          </a:p>
        </p:txBody>
      </p:sp>
    </p:spTree>
    <p:extLst>
      <p:ext uri="{BB962C8B-B14F-4D97-AF65-F5344CB8AC3E}">
        <p14:creationId xmlns:p14="http://schemas.microsoft.com/office/powerpoint/2010/main" val="51521410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Divider Page Option 2">
    <p:spTree>
      <p:nvGrpSpPr>
        <p:cNvPr id="1" name=""/>
        <p:cNvGrpSpPr/>
        <p:nvPr/>
      </p:nvGrpSpPr>
      <p:grpSpPr>
        <a:xfrm>
          <a:off x="0" y="0"/>
          <a:ext cx="0" cy="0"/>
          <a:chOff x="0" y="0"/>
          <a:chExt cx="0" cy="0"/>
        </a:xfrm>
      </p:grpSpPr>
      <p:sp>
        <p:nvSpPr>
          <p:cNvPr id="13" name="Rectangle 12"/>
          <p:cNvSpPr/>
          <p:nvPr/>
        </p:nvSpPr>
        <p:spPr>
          <a:xfrm>
            <a:off x="4053544" y="3442834"/>
            <a:ext cx="4050792" cy="3415166"/>
          </a:xfrm>
          <a:prstGeom prst="rect">
            <a:avLst/>
          </a:prstGeom>
          <a:solidFill>
            <a:srgbClr val="90C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Picture Placeholder 11"/>
          <p:cNvSpPr>
            <a:spLocks noGrp="1"/>
          </p:cNvSpPr>
          <p:nvPr>
            <p:ph type="pic" sz="quarter" idx="10"/>
          </p:nvPr>
        </p:nvSpPr>
        <p:spPr>
          <a:xfrm>
            <a:off x="0" y="0"/>
            <a:ext cx="12192000" cy="3448150"/>
          </a:xfrm>
        </p:spPr>
        <p:txBody>
          <a:bodyPr/>
          <a:lstStyle/>
          <a:p>
            <a:endParaRPr lang="en-US"/>
          </a:p>
        </p:txBody>
      </p:sp>
      <p:sp>
        <p:nvSpPr>
          <p:cNvPr id="2" name="Rectangle 1"/>
          <p:cNvSpPr/>
          <p:nvPr/>
        </p:nvSpPr>
        <p:spPr>
          <a:xfrm>
            <a:off x="8101866" y="3442834"/>
            <a:ext cx="4087368" cy="3415166"/>
          </a:xfrm>
          <a:prstGeom prst="rect">
            <a:avLst/>
          </a:prstGeom>
          <a:solidFill>
            <a:srgbClr val="00B4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Rectangle 2"/>
          <p:cNvSpPr/>
          <p:nvPr/>
        </p:nvSpPr>
        <p:spPr>
          <a:xfrm>
            <a:off x="-32073" y="3442834"/>
            <a:ext cx="4087368" cy="3435506"/>
          </a:xfrm>
          <a:prstGeom prst="rect">
            <a:avLst/>
          </a:prstGeom>
          <a:solidFill>
            <a:srgbClr val="FF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Text Placeholder 14"/>
          <p:cNvSpPr>
            <a:spLocks noGrp="1"/>
          </p:cNvSpPr>
          <p:nvPr>
            <p:ph type="body" sz="quarter" idx="11"/>
          </p:nvPr>
        </p:nvSpPr>
        <p:spPr>
          <a:xfrm>
            <a:off x="435935" y="5102211"/>
            <a:ext cx="3317358" cy="1100179"/>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17" name="Text Placeholder 16"/>
          <p:cNvSpPr>
            <a:spLocks noGrp="1"/>
          </p:cNvSpPr>
          <p:nvPr>
            <p:ph type="body" sz="quarter" idx="12"/>
          </p:nvPr>
        </p:nvSpPr>
        <p:spPr>
          <a:xfrm>
            <a:off x="435933" y="4102824"/>
            <a:ext cx="3317359" cy="999387"/>
          </a:xfrm>
        </p:spPr>
        <p:txBody>
          <a:bodyPr>
            <a:noAutofit/>
          </a:bodyPr>
          <a:lstStyle>
            <a:lvl1pPr>
              <a:defRPr sz="4800"/>
            </a:lvl1pPr>
            <a:lvl2pPr marL="457107" indent="0">
              <a:buNone/>
              <a:defRPr sz="6600"/>
            </a:lvl2pPr>
            <a:lvl3pPr>
              <a:defRPr sz="6600"/>
            </a:lvl3pPr>
            <a:lvl4pPr>
              <a:defRPr sz="6600"/>
            </a:lvl4pPr>
            <a:lvl5pPr>
              <a:defRPr sz="6600"/>
            </a:lvl5pPr>
          </a:lstStyle>
          <a:p>
            <a:pPr lvl="0"/>
            <a:r>
              <a:rPr lang="en-US" dirty="0"/>
              <a:t>Edit</a:t>
            </a:r>
          </a:p>
        </p:txBody>
      </p:sp>
      <p:sp>
        <p:nvSpPr>
          <p:cNvPr id="18" name="Text Placeholder 14"/>
          <p:cNvSpPr>
            <a:spLocks noGrp="1"/>
          </p:cNvSpPr>
          <p:nvPr>
            <p:ph type="body" sz="quarter" idx="13"/>
          </p:nvPr>
        </p:nvSpPr>
        <p:spPr>
          <a:xfrm>
            <a:off x="4361527" y="5102211"/>
            <a:ext cx="3429603" cy="1100179"/>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19" name="Text Placeholder 16"/>
          <p:cNvSpPr>
            <a:spLocks noGrp="1"/>
          </p:cNvSpPr>
          <p:nvPr>
            <p:ph type="body" sz="quarter" idx="14"/>
          </p:nvPr>
        </p:nvSpPr>
        <p:spPr>
          <a:xfrm>
            <a:off x="4361526" y="4102824"/>
            <a:ext cx="3429604" cy="999387"/>
          </a:xfrm>
        </p:spPr>
        <p:txBody>
          <a:bodyPr>
            <a:noAutofit/>
          </a:bodyPr>
          <a:lstStyle>
            <a:lvl1pPr>
              <a:defRPr sz="4800"/>
            </a:lvl1pPr>
            <a:lvl2pPr marL="457107" indent="0">
              <a:buNone/>
              <a:defRPr sz="6600"/>
            </a:lvl2pPr>
            <a:lvl3pPr>
              <a:defRPr sz="6600"/>
            </a:lvl3pPr>
            <a:lvl4pPr>
              <a:defRPr sz="6600"/>
            </a:lvl4pPr>
            <a:lvl5pPr>
              <a:defRPr sz="6600"/>
            </a:lvl5pPr>
          </a:lstStyle>
          <a:p>
            <a:pPr lvl="0"/>
            <a:r>
              <a:rPr lang="en-US" dirty="0"/>
              <a:t>Edit</a:t>
            </a:r>
          </a:p>
        </p:txBody>
      </p:sp>
      <p:sp>
        <p:nvSpPr>
          <p:cNvPr id="20" name="Text Placeholder 14"/>
          <p:cNvSpPr>
            <a:spLocks noGrp="1"/>
          </p:cNvSpPr>
          <p:nvPr>
            <p:ph type="body" sz="quarter" idx="15"/>
          </p:nvPr>
        </p:nvSpPr>
        <p:spPr>
          <a:xfrm>
            <a:off x="8431983" y="5102211"/>
            <a:ext cx="3429603" cy="1100179"/>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21" name="Text Placeholder 16"/>
          <p:cNvSpPr>
            <a:spLocks noGrp="1"/>
          </p:cNvSpPr>
          <p:nvPr>
            <p:ph type="body" sz="quarter" idx="16"/>
          </p:nvPr>
        </p:nvSpPr>
        <p:spPr>
          <a:xfrm>
            <a:off x="8431982" y="4102824"/>
            <a:ext cx="3429604" cy="999387"/>
          </a:xfrm>
        </p:spPr>
        <p:txBody>
          <a:bodyPr>
            <a:noAutofit/>
          </a:bodyPr>
          <a:lstStyle>
            <a:lvl1pPr>
              <a:defRPr sz="4800"/>
            </a:lvl1pPr>
            <a:lvl2pPr marL="457107" indent="0">
              <a:buNone/>
              <a:defRPr sz="6600"/>
            </a:lvl2pPr>
            <a:lvl3pPr>
              <a:defRPr sz="6600"/>
            </a:lvl3pPr>
            <a:lvl4pPr>
              <a:defRPr sz="6600"/>
            </a:lvl4pPr>
            <a:lvl5pPr>
              <a:defRPr sz="6600"/>
            </a:lvl5pPr>
          </a:lstStyle>
          <a:p>
            <a:pPr lvl="0"/>
            <a:r>
              <a:rPr lang="en-US" dirty="0"/>
              <a:t>Edit</a:t>
            </a:r>
          </a:p>
        </p:txBody>
      </p:sp>
      <p:sp>
        <p:nvSpPr>
          <p:cNvPr id="24" name="Title 23"/>
          <p:cNvSpPr>
            <a:spLocks noGrp="1"/>
          </p:cNvSpPr>
          <p:nvPr>
            <p:ph type="title"/>
          </p:nvPr>
        </p:nvSpPr>
        <p:spPr>
          <a:xfrm>
            <a:off x="555552" y="595424"/>
            <a:ext cx="10866783" cy="2344926"/>
          </a:xfrm>
        </p:spPr>
        <p:txBody>
          <a:bodyPr lIns="0" anchor="b">
            <a:normAutofit/>
          </a:bodyPr>
          <a:lstStyle>
            <a:lvl1pPr>
              <a:lnSpc>
                <a:spcPct val="90000"/>
              </a:lnSpc>
              <a:defRPr sz="5600"/>
            </a:lvl1pPr>
          </a:lstStyle>
          <a:p>
            <a:r>
              <a:rPr lang="en-US" dirty="0"/>
              <a:t>Click to edit Master title style</a:t>
            </a:r>
          </a:p>
        </p:txBody>
      </p:sp>
    </p:spTree>
    <p:extLst>
      <p:ext uri="{BB962C8B-B14F-4D97-AF65-F5344CB8AC3E}">
        <p14:creationId xmlns:p14="http://schemas.microsoft.com/office/powerpoint/2010/main" val="1640667545"/>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Divider Page Option 3">
    <p:spTree>
      <p:nvGrpSpPr>
        <p:cNvPr id="1" name=""/>
        <p:cNvGrpSpPr/>
        <p:nvPr/>
      </p:nvGrpSpPr>
      <p:grpSpPr>
        <a:xfrm>
          <a:off x="0" y="0"/>
          <a:ext cx="0" cy="0"/>
          <a:chOff x="0" y="0"/>
          <a:chExt cx="0" cy="0"/>
        </a:xfrm>
      </p:grpSpPr>
      <p:sp>
        <p:nvSpPr>
          <p:cNvPr id="13" name="Rectangle 12"/>
          <p:cNvSpPr/>
          <p:nvPr/>
        </p:nvSpPr>
        <p:spPr>
          <a:xfrm>
            <a:off x="0" y="3442834"/>
            <a:ext cx="6108804" cy="3429000"/>
          </a:xfrm>
          <a:prstGeom prst="rect">
            <a:avLst/>
          </a:prstGeom>
          <a:solidFill>
            <a:srgbClr val="FF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Picture Placeholder 11"/>
          <p:cNvSpPr>
            <a:spLocks noGrp="1"/>
          </p:cNvSpPr>
          <p:nvPr>
            <p:ph type="pic" sz="quarter" idx="10"/>
          </p:nvPr>
        </p:nvSpPr>
        <p:spPr>
          <a:xfrm>
            <a:off x="-11952" y="-7036"/>
            <a:ext cx="6120756" cy="3449870"/>
          </a:xfrm>
        </p:spPr>
        <p:txBody>
          <a:bodyPr/>
          <a:lstStyle/>
          <a:p>
            <a:endParaRPr lang="en-US"/>
          </a:p>
        </p:txBody>
      </p:sp>
      <p:sp>
        <p:nvSpPr>
          <p:cNvPr id="2" name="Rectangle 1"/>
          <p:cNvSpPr/>
          <p:nvPr/>
        </p:nvSpPr>
        <p:spPr>
          <a:xfrm>
            <a:off x="6108804" y="3442834"/>
            <a:ext cx="6080430" cy="3429000"/>
          </a:xfrm>
          <a:prstGeom prst="rect">
            <a:avLst/>
          </a:prstGeom>
          <a:solidFill>
            <a:srgbClr val="00B4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Text Placeholder 14"/>
          <p:cNvSpPr>
            <a:spLocks noGrp="1"/>
          </p:cNvSpPr>
          <p:nvPr>
            <p:ph type="body" sz="quarter" idx="11"/>
          </p:nvPr>
        </p:nvSpPr>
        <p:spPr>
          <a:xfrm>
            <a:off x="435934" y="5102211"/>
            <a:ext cx="5089941" cy="1100179"/>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17" name="Text Placeholder 16"/>
          <p:cNvSpPr>
            <a:spLocks noGrp="1"/>
          </p:cNvSpPr>
          <p:nvPr>
            <p:ph type="body" sz="quarter" idx="12"/>
          </p:nvPr>
        </p:nvSpPr>
        <p:spPr>
          <a:xfrm>
            <a:off x="435933" y="4102824"/>
            <a:ext cx="5089943" cy="999387"/>
          </a:xfrm>
        </p:spPr>
        <p:txBody>
          <a:bodyPr>
            <a:noAutofit/>
          </a:bodyPr>
          <a:lstStyle>
            <a:lvl1pPr>
              <a:defRPr sz="5400"/>
            </a:lvl1pPr>
            <a:lvl2pPr marL="457107" indent="0">
              <a:buNone/>
              <a:defRPr sz="6600"/>
            </a:lvl2pPr>
            <a:lvl3pPr>
              <a:defRPr sz="6600"/>
            </a:lvl3pPr>
            <a:lvl4pPr>
              <a:defRPr sz="6600"/>
            </a:lvl4pPr>
            <a:lvl5pPr>
              <a:defRPr sz="6600"/>
            </a:lvl5pPr>
          </a:lstStyle>
          <a:p>
            <a:pPr lvl="0"/>
            <a:r>
              <a:rPr lang="en-US" dirty="0"/>
              <a:t>Edit</a:t>
            </a:r>
          </a:p>
        </p:txBody>
      </p:sp>
      <p:sp>
        <p:nvSpPr>
          <p:cNvPr id="20" name="Text Placeholder 14"/>
          <p:cNvSpPr>
            <a:spLocks noGrp="1"/>
          </p:cNvSpPr>
          <p:nvPr>
            <p:ph type="body" sz="quarter" idx="15"/>
          </p:nvPr>
        </p:nvSpPr>
        <p:spPr>
          <a:xfrm>
            <a:off x="6749513" y="5102211"/>
            <a:ext cx="4856793" cy="1100179"/>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21" name="Text Placeholder 16"/>
          <p:cNvSpPr>
            <a:spLocks noGrp="1"/>
          </p:cNvSpPr>
          <p:nvPr>
            <p:ph type="body" sz="quarter" idx="16"/>
          </p:nvPr>
        </p:nvSpPr>
        <p:spPr>
          <a:xfrm>
            <a:off x="6749512" y="4102824"/>
            <a:ext cx="4856794" cy="999387"/>
          </a:xfrm>
        </p:spPr>
        <p:txBody>
          <a:bodyPr>
            <a:noAutofit/>
          </a:bodyPr>
          <a:lstStyle>
            <a:lvl1pPr>
              <a:defRPr sz="5400"/>
            </a:lvl1pPr>
            <a:lvl2pPr marL="457107" indent="0">
              <a:buNone/>
              <a:defRPr sz="6600"/>
            </a:lvl2pPr>
            <a:lvl3pPr>
              <a:defRPr sz="6600"/>
            </a:lvl3pPr>
            <a:lvl4pPr>
              <a:defRPr sz="6600"/>
            </a:lvl4pPr>
            <a:lvl5pPr>
              <a:defRPr sz="6600"/>
            </a:lvl5pPr>
          </a:lstStyle>
          <a:p>
            <a:pPr lvl="0"/>
            <a:r>
              <a:rPr lang="en-US" dirty="0"/>
              <a:t>Edit</a:t>
            </a:r>
          </a:p>
        </p:txBody>
      </p:sp>
      <p:sp>
        <p:nvSpPr>
          <p:cNvPr id="14" name="Picture Placeholder 11"/>
          <p:cNvSpPr>
            <a:spLocks noGrp="1"/>
          </p:cNvSpPr>
          <p:nvPr>
            <p:ph type="pic" sz="quarter" idx="17"/>
          </p:nvPr>
        </p:nvSpPr>
        <p:spPr>
          <a:xfrm>
            <a:off x="6111555" y="-5316"/>
            <a:ext cx="6108804" cy="3448150"/>
          </a:xfrm>
        </p:spPr>
        <p:txBody>
          <a:bodyPr/>
          <a:lstStyle/>
          <a:p>
            <a:endParaRPr lang="en-US"/>
          </a:p>
        </p:txBody>
      </p:sp>
    </p:spTree>
    <p:extLst>
      <p:ext uri="{BB962C8B-B14F-4D97-AF65-F5344CB8AC3E}">
        <p14:creationId xmlns:p14="http://schemas.microsoft.com/office/powerpoint/2010/main" val="1054573204"/>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3 Large Image Backgrounds">
    <p:bg>
      <p:bgPr>
        <a:solidFill>
          <a:srgbClr val="313132"/>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2"/>
          </p:nvPr>
        </p:nvSpPr>
        <p:spPr>
          <a:xfrm>
            <a:off x="1" y="0"/>
            <a:ext cx="4071531" cy="6858000"/>
          </a:xfrm>
          <a:prstGeom prst="rect">
            <a:avLst/>
          </a:prstGeom>
        </p:spPr>
        <p:txBody>
          <a:bodyPr lIns="91434" tIns="60957" rIns="91434" bIns="60957" rtlCol="0">
            <a:normAutofit/>
          </a:bodyPr>
          <a:lstStyle>
            <a:lvl1pPr marL="0" indent="0">
              <a:buFontTx/>
              <a:buNone/>
              <a:defRPr sz="1900"/>
            </a:lvl1pPr>
          </a:lstStyle>
          <a:p>
            <a:pPr lvl="0"/>
            <a:r>
              <a:rPr lang="en-US" noProof="0"/>
              <a:t>Drag picture to placeholder or click icon to add</a:t>
            </a:r>
          </a:p>
        </p:txBody>
      </p:sp>
      <p:sp>
        <p:nvSpPr>
          <p:cNvPr id="11" name="Picture Placeholder 6"/>
          <p:cNvSpPr>
            <a:spLocks noGrp="1"/>
          </p:cNvSpPr>
          <p:nvPr>
            <p:ph type="pic" sz="quarter" idx="13"/>
          </p:nvPr>
        </p:nvSpPr>
        <p:spPr>
          <a:xfrm>
            <a:off x="4061273" y="0"/>
            <a:ext cx="4062763" cy="6858000"/>
          </a:xfrm>
          <a:prstGeom prst="rect">
            <a:avLst/>
          </a:prstGeom>
        </p:spPr>
        <p:txBody>
          <a:bodyPr lIns="91434" tIns="60957" rIns="91434" bIns="60957" rtlCol="0">
            <a:normAutofit/>
          </a:bodyPr>
          <a:lstStyle>
            <a:lvl1pPr marL="0" indent="0">
              <a:buFontTx/>
              <a:buNone/>
              <a:defRPr sz="1900"/>
            </a:lvl1pPr>
          </a:lstStyle>
          <a:p>
            <a:pPr lvl="0"/>
            <a:r>
              <a:rPr lang="en-US" noProof="0"/>
              <a:t>Drag picture to placeholder or click icon to add</a:t>
            </a:r>
          </a:p>
        </p:txBody>
      </p:sp>
      <p:sp>
        <p:nvSpPr>
          <p:cNvPr id="12" name="Picture Placeholder 6"/>
          <p:cNvSpPr>
            <a:spLocks noGrp="1"/>
          </p:cNvSpPr>
          <p:nvPr>
            <p:ph type="pic" sz="quarter" idx="15"/>
          </p:nvPr>
        </p:nvSpPr>
        <p:spPr>
          <a:xfrm>
            <a:off x="8129512" y="0"/>
            <a:ext cx="4062488" cy="6858000"/>
          </a:xfrm>
          <a:prstGeom prst="rect">
            <a:avLst/>
          </a:prstGeom>
        </p:spPr>
        <p:txBody>
          <a:bodyPr lIns="91434" tIns="60957" rIns="91434" bIns="60957" rtlCol="0">
            <a:normAutofit/>
          </a:bodyPr>
          <a:lstStyle>
            <a:lvl1pPr marL="0" indent="0">
              <a:buFontTx/>
              <a:buNone/>
              <a:defRPr sz="1900"/>
            </a:lvl1pPr>
          </a:lstStyle>
          <a:p>
            <a:pPr lvl="0"/>
            <a:r>
              <a:rPr lang="en-US" noProof="0"/>
              <a:t>Drag picture to placeholder or click icon to add</a:t>
            </a:r>
          </a:p>
        </p:txBody>
      </p:sp>
      <p:sp>
        <p:nvSpPr>
          <p:cNvPr id="2" name="Footer Placeholder 1"/>
          <p:cNvSpPr>
            <a:spLocks noGrp="1"/>
          </p:cNvSpPr>
          <p:nvPr>
            <p:ph type="ftr" sz="quarter" idx="16"/>
          </p:nvPr>
        </p:nvSpPr>
        <p:spPr/>
        <p:txBody>
          <a:bodyPr/>
          <a:lstStyle/>
          <a:p>
            <a:r>
              <a:rPr lang="en-US"/>
              <a:t>© Copyright 2019 BMC Software, Inc.</a:t>
            </a:r>
          </a:p>
        </p:txBody>
      </p:sp>
    </p:spTree>
    <p:extLst>
      <p:ext uri="{BB962C8B-B14F-4D97-AF65-F5344CB8AC3E}">
        <p14:creationId xmlns:p14="http://schemas.microsoft.com/office/powerpoint/2010/main" val="2723324624"/>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About BMC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2" y="-4233"/>
            <a:ext cx="12198351" cy="6862233"/>
          </a:xfrm>
          <a:prstGeom prst="rect">
            <a:avLst/>
          </a:prstGeom>
          <a:solidFill>
            <a:srgbClr val="181818">
              <a:alpha val="35000"/>
            </a:srgbClr>
          </a:solidFill>
          <a:ln w="9525">
            <a:solidFill>
              <a:srgbClr val="3F3E40"/>
            </a:solidFill>
            <a:miter lim="800000"/>
            <a:headEnd/>
            <a:tailEnd/>
          </a:ln>
          <a:effectLst>
            <a:outerShdw blurRad="40000" dist="23000" dir="5400000" rotWithShape="0">
              <a:srgbClr val="000000">
                <a:alpha val="34998"/>
              </a:srgbClr>
            </a:outerShdw>
          </a:effectLst>
        </p:spPr>
        <p:txBody>
          <a:bodyPr lIns="91422" tIns="45718" rIns="91422" bIns="45718" anchor="ctr"/>
          <a:lstStyle/>
          <a:p>
            <a:pPr algn="ctr" defTabSz="914196" eaLnBrk="1" fontAlgn="auto" hangingPunct="1">
              <a:spcBef>
                <a:spcPts val="0"/>
              </a:spcBef>
              <a:spcAft>
                <a:spcPts val="0"/>
              </a:spcAft>
              <a:defRPr/>
            </a:pPr>
            <a:endParaRPr lang="en-US" sz="1900" kern="0" dirty="0">
              <a:solidFill>
                <a:srgbClr val="F2F2F2">
                  <a:lumMod val="10000"/>
                </a:srgbClr>
              </a:solidFill>
              <a:latin typeface="Calibri"/>
              <a:ea typeface="ＭＳ Ｐゴシック" charset="0"/>
              <a:cs typeface="ＭＳ Ｐゴシック" charset="0"/>
            </a:endParaRPr>
          </a:p>
        </p:txBody>
      </p:sp>
      <p:sp>
        <p:nvSpPr>
          <p:cNvPr id="5" name="Rectangle 2"/>
          <p:cNvSpPr txBox="1">
            <a:spLocks noChangeArrowheads="1"/>
          </p:cNvSpPr>
          <p:nvPr/>
        </p:nvSpPr>
        <p:spPr bwMode="auto">
          <a:xfrm>
            <a:off x="396606" y="2453701"/>
            <a:ext cx="14638867"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6" tIns="45718" rIns="91406" bIns="45718" anchor="b"/>
          <a:lstStyle>
            <a:lvl1pPr>
              <a:defRPr sz="3200" b="1">
                <a:solidFill>
                  <a:srgbClr val="494949"/>
                </a:solidFill>
                <a:latin typeface="Calibri" charset="0"/>
                <a:ea typeface="MS PGothic" charset="0"/>
                <a:cs typeface="Arial" charset="0"/>
              </a:defRPr>
            </a:lvl1pPr>
            <a:lvl2pPr marL="742950" indent="-285750">
              <a:defRPr sz="2900">
                <a:solidFill>
                  <a:srgbClr val="494949"/>
                </a:solidFill>
                <a:latin typeface="Calibri" charset="0"/>
                <a:ea typeface="MS PGothic" charset="0"/>
                <a:cs typeface="Arial" charset="0"/>
              </a:defRPr>
            </a:lvl2pPr>
            <a:lvl3pPr marL="1143000" indent="-228600">
              <a:defRPr sz="2700">
                <a:solidFill>
                  <a:srgbClr val="F83200"/>
                </a:solidFill>
                <a:latin typeface="Calibri" charset="0"/>
                <a:ea typeface="MS PGothic" charset="0"/>
                <a:cs typeface="Arial" charset="0"/>
              </a:defRPr>
            </a:lvl3pPr>
            <a:lvl4pPr marL="1600200" indent="-228600">
              <a:defRPr sz="2400">
                <a:solidFill>
                  <a:srgbClr val="F86E00"/>
                </a:solidFill>
                <a:latin typeface="Calibri" charset="0"/>
                <a:ea typeface="MS PGothic" charset="0"/>
                <a:cs typeface="Arial" charset="0"/>
              </a:defRPr>
            </a:lvl4pPr>
            <a:lvl5pPr marL="2057400" indent="-228600">
              <a:defRPr sz="2400">
                <a:solidFill>
                  <a:srgbClr val="494949"/>
                </a:solidFill>
                <a:latin typeface="Calibri" charset="0"/>
                <a:ea typeface="MS PGothic" charset="0"/>
                <a:cs typeface="Arial" charset="0"/>
              </a:defRPr>
            </a:lvl5pPr>
            <a:lvl6pPr marL="2514600" indent="-228600" defTabSz="608013" eaLnBrk="0" fontAlgn="base" hangingPunct="0">
              <a:spcAft>
                <a:spcPct val="0"/>
              </a:spcAft>
              <a:buFont typeface="Arial" charset="0"/>
              <a:buChar char="»"/>
              <a:defRPr sz="2400">
                <a:solidFill>
                  <a:srgbClr val="494949"/>
                </a:solidFill>
                <a:latin typeface="Calibri" charset="0"/>
                <a:ea typeface="MS PGothic" charset="0"/>
                <a:cs typeface="Arial" charset="0"/>
              </a:defRPr>
            </a:lvl6pPr>
            <a:lvl7pPr marL="2971800" indent="-228600" defTabSz="608013" eaLnBrk="0" fontAlgn="base" hangingPunct="0">
              <a:spcAft>
                <a:spcPct val="0"/>
              </a:spcAft>
              <a:buFont typeface="Arial" charset="0"/>
              <a:buChar char="»"/>
              <a:defRPr sz="2400">
                <a:solidFill>
                  <a:srgbClr val="494949"/>
                </a:solidFill>
                <a:latin typeface="Calibri" charset="0"/>
                <a:ea typeface="MS PGothic" charset="0"/>
                <a:cs typeface="Arial" charset="0"/>
              </a:defRPr>
            </a:lvl7pPr>
            <a:lvl8pPr marL="3429000" indent="-228600" defTabSz="608013" eaLnBrk="0" fontAlgn="base" hangingPunct="0">
              <a:spcAft>
                <a:spcPct val="0"/>
              </a:spcAft>
              <a:buFont typeface="Arial" charset="0"/>
              <a:buChar char="»"/>
              <a:defRPr sz="2400">
                <a:solidFill>
                  <a:srgbClr val="494949"/>
                </a:solidFill>
                <a:latin typeface="Calibri" charset="0"/>
                <a:ea typeface="MS PGothic" charset="0"/>
                <a:cs typeface="Arial" charset="0"/>
              </a:defRPr>
            </a:lvl8pPr>
            <a:lvl9pPr marL="3886200" indent="-228600" defTabSz="608013" eaLnBrk="0" fontAlgn="base" hangingPunct="0">
              <a:spcAft>
                <a:spcPct val="0"/>
              </a:spcAft>
              <a:buFont typeface="Arial" charset="0"/>
              <a:buChar char="»"/>
              <a:defRPr sz="2400">
                <a:solidFill>
                  <a:srgbClr val="494949"/>
                </a:solidFill>
                <a:latin typeface="Calibri" charset="0"/>
                <a:ea typeface="MS PGothic" charset="0"/>
                <a:cs typeface="Arial" charset="0"/>
              </a:defRPr>
            </a:lvl9pPr>
          </a:lstStyle>
          <a:p>
            <a:pPr defTabSz="607871" eaLnBrk="1" fontAlgn="auto" hangingPunct="1">
              <a:lnSpc>
                <a:spcPts val="4537"/>
              </a:lnSpc>
              <a:spcBef>
                <a:spcPts val="0"/>
              </a:spcBef>
              <a:spcAft>
                <a:spcPts val="0"/>
              </a:spcAft>
              <a:defRPr/>
            </a:pPr>
            <a:r>
              <a:rPr lang="en-US" sz="3600" kern="0" dirty="0">
                <a:solidFill>
                  <a:srgbClr val="FE5000"/>
                </a:solidFill>
              </a:rPr>
              <a:t>About BMC</a:t>
            </a:r>
            <a:endParaRPr lang="en-US" sz="3600" i="1" kern="0" dirty="0">
              <a:solidFill>
                <a:srgbClr val="FE5000"/>
              </a:solidFill>
            </a:endParaRPr>
          </a:p>
        </p:txBody>
      </p:sp>
      <p:sp>
        <p:nvSpPr>
          <p:cNvPr id="6" name="Rectangle 1"/>
          <p:cNvSpPr>
            <a:spLocks noChangeArrowheads="1"/>
          </p:cNvSpPr>
          <p:nvPr/>
        </p:nvSpPr>
        <p:spPr bwMode="auto">
          <a:xfrm>
            <a:off x="405421" y="6075899"/>
            <a:ext cx="10562167"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2" tIns="45718" rIns="91422" bIns="45718">
            <a:spAutoFit/>
          </a:bodyPr>
          <a:lstStyle/>
          <a:p>
            <a:pPr marL="0" marR="0" lvl="0" indent="0" algn="l" defTabSz="9037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A6A6A6"/>
                </a:solidFill>
                <a:effectLst/>
                <a:uLnTx/>
                <a:uFillTx/>
                <a:latin typeface="Calibri" charset="0"/>
                <a:ea typeface="ＭＳ Ｐゴシック" charset="0"/>
                <a:cs typeface="Arial" charset="0"/>
              </a:rPr>
              <a:t>BMC, BMC Software, the BMC logo, and the BMC Software logo are the exclusive properties of BMC Software Inc., are registered or pending registration with the U.S. Patent and Trademark Office, and may be registered or pending registration in other countries. All other BMC trademarks, service marks, and logos may be registered or pending registration in the U.S. or in other countries. All other trademarks or registered trademarks are the property of their respective owners. © Copyright 2018 BMC Software, Inc.</a:t>
            </a:r>
          </a:p>
        </p:txBody>
      </p:sp>
      <p:sp>
        <p:nvSpPr>
          <p:cNvPr id="9" name="Rectangle 8">
            <a:hlinkClick r:id="rId3"/>
          </p:cNvPr>
          <p:cNvSpPr/>
          <p:nvPr/>
        </p:nvSpPr>
        <p:spPr>
          <a:xfrm>
            <a:off x="405421" y="6075899"/>
            <a:ext cx="10562167" cy="406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121904" tIns="60952" rIns="121904" bIns="60952" anchor="ctr"/>
          <a:lstStyle/>
          <a:p>
            <a:pPr algn="ctr" defTabSz="905797" eaLnBrk="1" hangingPunct="1">
              <a:defRPr/>
            </a:pPr>
            <a:endParaRPr lang="en-US" sz="1900" dirty="0">
              <a:solidFill>
                <a:prstClr val="white"/>
              </a:solidFill>
              <a:latin typeface="Calibri"/>
            </a:endParaRPr>
          </a:p>
        </p:txBody>
      </p:sp>
      <p:sp>
        <p:nvSpPr>
          <p:cNvPr id="10" name="Rectangle 2"/>
          <p:cNvSpPr>
            <a:spLocks noChangeArrowheads="1"/>
          </p:cNvSpPr>
          <p:nvPr/>
        </p:nvSpPr>
        <p:spPr bwMode="auto">
          <a:xfrm>
            <a:off x="390447" y="3512032"/>
            <a:ext cx="10432884" cy="1569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2" tIns="45718" rIns="91422" bIns="45718">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charset="0"/>
                <a:ea typeface="ＭＳ Ｐゴシック" charset="0"/>
                <a:cs typeface="ＭＳ Ｐゴシック" charset="0"/>
              </a:rPr>
              <a:t>BMC helps customers run and reinvent their businesses with open, scalable, and modular solutions to complex IT problems. Bringing both unmatched experience in optimization and limitless passion for innovation to technologies from mainframe to mobile to cloud and beyond, BMC helps more than 10,000 customers worldwide reinvent, grow, and build for the future success of their enterprises.</a:t>
            </a:r>
          </a:p>
          <a:p>
            <a:pPr marL="0" marR="0" lvl="0" indent="0" algn="l" defTabSz="91419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Calibri" charset="0"/>
              <a:ea typeface="ＭＳ Ｐゴシック" charset="0"/>
              <a:cs typeface="ＭＳ Ｐゴシック" charset="0"/>
            </a:endParaRPr>
          </a:p>
          <a:p>
            <a:pPr marL="0" marR="0" lvl="0" indent="0" algn="l" defTabSz="914196" rtl="0" eaLnBrk="1" fontAlgn="auto" latinLnBrk="0" hangingPunct="1">
              <a:lnSpc>
                <a:spcPct val="100000"/>
              </a:lnSpc>
              <a:spcBef>
                <a:spcPts val="0"/>
              </a:spcBef>
              <a:spcAft>
                <a:spcPts val="0"/>
              </a:spcAft>
              <a:buClrTx/>
              <a:buSzTx/>
              <a:buFontTx/>
              <a:buNone/>
              <a:tabLst>
                <a:tab pos="8880475" algn="l"/>
              </a:tabLst>
              <a:defRPr/>
            </a:pPr>
            <a:r>
              <a:rPr kumimoji="0" lang="en-US" sz="1600" b="1" i="0" u="none" strike="noStrike" kern="0" cap="none" spc="0" normalizeH="0" baseline="0" noProof="0" dirty="0">
                <a:ln>
                  <a:noFill/>
                </a:ln>
                <a:solidFill>
                  <a:srgbClr val="FFFFFF"/>
                </a:solidFill>
                <a:effectLst/>
                <a:uLnTx/>
                <a:uFillTx/>
                <a:latin typeface="Calibri" charset="0"/>
                <a:ea typeface="ＭＳ Ｐゴシック" charset="0"/>
                <a:cs typeface="Arial" panose="020B0604020202020204" pitchFamily="34" charset="0"/>
              </a:rPr>
              <a:t>BMC – The Multi-Cloud Management Company	</a:t>
            </a:r>
            <a:r>
              <a:rPr kumimoji="0" lang="en-US" sz="1600" b="1" i="0" u="none" strike="noStrike" kern="0" cap="none" spc="0" normalizeH="0" baseline="0" noProof="0" dirty="0">
                <a:ln>
                  <a:noFill/>
                </a:ln>
                <a:solidFill>
                  <a:srgbClr val="FFFFFF"/>
                </a:solidFill>
                <a:effectLst/>
                <a:uLnTx/>
                <a:uFillTx/>
                <a:latin typeface="Calibri" charset="0"/>
                <a:ea typeface="ＭＳ Ｐゴシック" charset="0"/>
                <a:cs typeface="Arial" panose="020B0604020202020204" pitchFamily="34" charset="0"/>
                <a:hlinkClick r:id="rId4"/>
              </a:rPr>
              <a:t>www.bmc.com</a:t>
            </a:r>
            <a:endParaRPr kumimoji="0" lang="en-US" sz="1600" b="1" i="0" u="none" strike="noStrike" kern="0" cap="none" spc="0" normalizeH="0" baseline="0" noProof="0" dirty="0">
              <a:ln>
                <a:noFill/>
              </a:ln>
              <a:solidFill>
                <a:srgbClr val="FFFFFF"/>
              </a:solidFill>
              <a:effectLst/>
              <a:uLnTx/>
              <a:uFillTx/>
              <a:latin typeface="Calibri"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02693930-A456-4457-AD64-79B78044FD2D}"/>
              </a:ext>
            </a:extLst>
          </p:cNvPr>
          <p:cNvGrpSpPr/>
          <p:nvPr/>
        </p:nvGrpSpPr>
        <p:grpSpPr>
          <a:xfrm>
            <a:off x="495300" y="5440699"/>
            <a:ext cx="2525889" cy="456829"/>
            <a:chOff x="2713246" y="2697543"/>
            <a:chExt cx="6699872" cy="1211731"/>
          </a:xfrm>
        </p:grpSpPr>
        <p:sp>
          <p:nvSpPr>
            <p:cNvPr id="16" name="Freeform: Shape 15">
              <a:extLst>
                <a:ext uri="{FF2B5EF4-FFF2-40B4-BE49-F238E27FC236}">
                  <a16:creationId xmlns:a16="http://schemas.microsoft.com/office/drawing/2014/main" id="{32578962-090C-4615-98EB-761ACFC93CB5}"/>
                </a:ext>
              </a:extLst>
            </p:cNvPr>
            <p:cNvSpPr/>
            <p:nvPr userDrawn="1"/>
          </p:nvSpPr>
          <p:spPr>
            <a:xfrm>
              <a:off x="5849867" y="3064849"/>
              <a:ext cx="25244" cy="694221"/>
            </a:xfrm>
            <a:custGeom>
              <a:avLst/>
              <a:gdLst>
                <a:gd name="connsiteX0" fmla="*/ 9467 w 25244"/>
                <a:gd name="connsiteY0" fmla="*/ 9467 h 694221"/>
                <a:gd name="connsiteX1" fmla="*/ 23351 w 25244"/>
                <a:gd name="connsiteY1" fmla="*/ 9467 h 694221"/>
                <a:gd name="connsiteX2" fmla="*/ 23351 w 25244"/>
                <a:gd name="connsiteY2" fmla="*/ 697377 h 694221"/>
                <a:gd name="connsiteX3" fmla="*/ 9467 w 25244"/>
                <a:gd name="connsiteY3" fmla="*/ 697377 h 694221"/>
              </a:gdLst>
              <a:ahLst/>
              <a:cxnLst>
                <a:cxn ang="0">
                  <a:pos x="connsiteX0" y="connsiteY0"/>
                </a:cxn>
                <a:cxn ang="0">
                  <a:pos x="connsiteX1" y="connsiteY1"/>
                </a:cxn>
                <a:cxn ang="0">
                  <a:pos x="connsiteX2" y="connsiteY2"/>
                </a:cxn>
                <a:cxn ang="0">
                  <a:pos x="connsiteX3" y="connsiteY3"/>
                </a:cxn>
              </a:cxnLst>
              <a:rect l="l" t="t" r="r" b="b"/>
              <a:pathLst>
                <a:path w="25244" h="694221">
                  <a:moveTo>
                    <a:pt x="9467" y="9467"/>
                  </a:moveTo>
                  <a:lnTo>
                    <a:pt x="23351" y="9467"/>
                  </a:lnTo>
                  <a:lnTo>
                    <a:pt x="23351" y="697377"/>
                  </a:lnTo>
                  <a:lnTo>
                    <a:pt x="9467" y="697377"/>
                  </a:lnTo>
                  <a:close/>
                </a:path>
              </a:pathLst>
            </a:custGeom>
            <a:solidFill>
              <a:srgbClr val="A8AAAD"/>
            </a:solidFill>
            <a:ln w="9525"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C22D6CAD-92CC-491A-B98E-5A39E1425CF3}"/>
                </a:ext>
              </a:extLst>
            </p:cNvPr>
            <p:cNvGrpSpPr/>
            <p:nvPr userDrawn="1"/>
          </p:nvGrpSpPr>
          <p:grpSpPr>
            <a:xfrm>
              <a:off x="6096000" y="3130485"/>
              <a:ext cx="3317118" cy="627323"/>
              <a:chOff x="5686337" y="1403274"/>
              <a:chExt cx="3317118" cy="627323"/>
            </a:xfrm>
          </p:grpSpPr>
          <p:sp>
            <p:nvSpPr>
              <p:cNvPr id="18" name="Freeform: Shape 17">
                <a:extLst>
                  <a:ext uri="{FF2B5EF4-FFF2-40B4-BE49-F238E27FC236}">
                    <a16:creationId xmlns:a16="http://schemas.microsoft.com/office/drawing/2014/main" id="{4D0A75A6-43E3-4984-A880-12C920A9F26E}"/>
                  </a:ext>
                </a:extLst>
              </p:cNvPr>
              <p:cNvSpPr/>
              <p:nvPr/>
            </p:nvSpPr>
            <p:spPr>
              <a:xfrm>
                <a:off x="5686337" y="1407060"/>
                <a:ext cx="201955" cy="239822"/>
              </a:xfrm>
              <a:custGeom>
                <a:avLst/>
                <a:gdLst>
                  <a:gd name="connsiteX0" fmla="*/ 116755 w 201955"/>
                  <a:gd name="connsiteY0" fmla="*/ 35973 h 239821"/>
                  <a:gd name="connsiteX1" fmla="*/ 116755 w 201955"/>
                  <a:gd name="connsiteY1" fmla="*/ 236666 h 239821"/>
                  <a:gd name="connsiteX2" fmla="*/ 87725 w 201955"/>
                  <a:gd name="connsiteY2" fmla="*/ 236666 h 239821"/>
                  <a:gd name="connsiteX3" fmla="*/ 87725 w 201955"/>
                  <a:gd name="connsiteY3" fmla="*/ 35973 h 239821"/>
                  <a:gd name="connsiteX4" fmla="*/ 9467 w 201955"/>
                  <a:gd name="connsiteY4" fmla="*/ 35973 h 239821"/>
                  <a:gd name="connsiteX5" fmla="*/ 9467 w 201955"/>
                  <a:gd name="connsiteY5" fmla="*/ 9467 h 239821"/>
                  <a:gd name="connsiteX6" fmla="*/ 193751 w 201955"/>
                  <a:gd name="connsiteY6" fmla="*/ 9467 h 239821"/>
                  <a:gd name="connsiteX7" fmla="*/ 193751 w 201955"/>
                  <a:gd name="connsiteY7" fmla="*/ 35973 h 239821"/>
                  <a:gd name="connsiteX8" fmla="*/ 116755 w 201955"/>
                  <a:gd name="connsiteY8" fmla="*/ 35973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55" h="239821">
                    <a:moveTo>
                      <a:pt x="116755" y="35973"/>
                    </a:moveTo>
                    <a:lnTo>
                      <a:pt x="116755" y="236666"/>
                    </a:lnTo>
                    <a:lnTo>
                      <a:pt x="87725" y="236666"/>
                    </a:lnTo>
                    <a:lnTo>
                      <a:pt x="87725" y="35973"/>
                    </a:lnTo>
                    <a:lnTo>
                      <a:pt x="9467" y="35973"/>
                    </a:lnTo>
                    <a:lnTo>
                      <a:pt x="9467" y="9467"/>
                    </a:lnTo>
                    <a:lnTo>
                      <a:pt x="193751" y="9467"/>
                    </a:lnTo>
                    <a:lnTo>
                      <a:pt x="193751" y="35973"/>
                    </a:lnTo>
                    <a:lnTo>
                      <a:pt x="116755" y="35973"/>
                    </a:lnTo>
                    <a:close/>
                  </a:path>
                </a:pathLst>
              </a:custGeom>
              <a:solidFill>
                <a:srgbClr val="A8AAAD"/>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AD52DEC6-D95D-401A-A9A8-30CEE33E629B}"/>
                  </a:ext>
                </a:extLst>
              </p:cNvPr>
              <p:cNvSpPr/>
              <p:nvPr/>
            </p:nvSpPr>
            <p:spPr>
              <a:xfrm>
                <a:off x="5899652" y="1407060"/>
                <a:ext cx="151467" cy="239822"/>
              </a:xfrm>
              <a:custGeom>
                <a:avLst/>
                <a:gdLst>
                  <a:gd name="connsiteX0" fmla="*/ 37236 w 151466"/>
                  <a:gd name="connsiteY0" fmla="*/ 95298 h 239821"/>
                  <a:gd name="connsiteX1" fmla="*/ 85200 w 151466"/>
                  <a:gd name="connsiteY1" fmla="*/ 71315 h 239821"/>
                  <a:gd name="connsiteX2" fmla="*/ 143262 w 151466"/>
                  <a:gd name="connsiteY2" fmla="*/ 138213 h 239821"/>
                  <a:gd name="connsiteX3" fmla="*/ 143262 w 151466"/>
                  <a:gd name="connsiteY3" fmla="*/ 236666 h 239821"/>
                  <a:gd name="connsiteX4" fmla="*/ 115493 w 151466"/>
                  <a:gd name="connsiteY4" fmla="*/ 236666 h 239821"/>
                  <a:gd name="connsiteX5" fmla="*/ 115493 w 151466"/>
                  <a:gd name="connsiteY5" fmla="*/ 140738 h 239821"/>
                  <a:gd name="connsiteX6" fmla="*/ 78889 w 151466"/>
                  <a:gd name="connsiteY6" fmla="*/ 95298 h 239821"/>
                  <a:gd name="connsiteX7" fmla="*/ 37236 w 151466"/>
                  <a:gd name="connsiteY7" fmla="*/ 144524 h 239821"/>
                  <a:gd name="connsiteX8" fmla="*/ 37236 w 151466"/>
                  <a:gd name="connsiteY8" fmla="*/ 236666 h 239821"/>
                  <a:gd name="connsiteX9" fmla="*/ 9467 w 151466"/>
                  <a:gd name="connsiteY9" fmla="*/ 236666 h 239821"/>
                  <a:gd name="connsiteX10" fmla="*/ 9467 w 151466"/>
                  <a:gd name="connsiteY10" fmla="*/ 9467 h 239821"/>
                  <a:gd name="connsiteX11" fmla="*/ 37236 w 151466"/>
                  <a:gd name="connsiteY11" fmla="*/ 9467 h 239821"/>
                  <a:gd name="connsiteX12" fmla="*/ 37236 w 151466"/>
                  <a:gd name="connsiteY12" fmla="*/ 95298 h 239821"/>
                  <a:gd name="connsiteX13" fmla="*/ 37236 w 151466"/>
                  <a:gd name="connsiteY13" fmla="*/ 95298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239821">
                    <a:moveTo>
                      <a:pt x="37236" y="95298"/>
                    </a:moveTo>
                    <a:cubicBezTo>
                      <a:pt x="48596" y="78889"/>
                      <a:pt x="66267" y="71315"/>
                      <a:pt x="85200" y="71315"/>
                    </a:cubicBezTo>
                    <a:cubicBezTo>
                      <a:pt x="121804" y="71315"/>
                      <a:pt x="143262" y="94035"/>
                      <a:pt x="143262" y="138213"/>
                    </a:cubicBezTo>
                    <a:lnTo>
                      <a:pt x="143262" y="236666"/>
                    </a:lnTo>
                    <a:lnTo>
                      <a:pt x="115493" y="236666"/>
                    </a:lnTo>
                    <a:lnTo>
                      <a:pt x="115493" y="140738"/>
                    </a:lnTo>
                    <a:cubicBezTo>
                      <a:pt x="115493" y="106658"/>
                      <a:pt x="101609" y="95298"/>
                      <a:pt x="78889" y="95298"/>
                    </a:cubicBezTo>
                    <a:cubicBezTo>
                      <a:pt x="56169" y="95298"/>
                      <a:pt x="37236" y="111707"/>
                      <a:pt x="37236" y="144524"/>
                    </a:cubicBezTo>
                    <a:lnTo>
                      <a:pt x="37236" y="236666"/>
                    </a:lnTo>
                    <a:lnTo>
                      <a:pt x="9467" y="236666"/>
                    </a:lnTo>
                    <a:lnTo>
                      <a:pt x="9467" y="9467"/>
                    </a:lnTo>
                    <a:lnTo>
                      <a:pt x="37236" y="9467"/>
                    </a:lnTo>
                    <a:lnTo>
                      <a:pt x="37236" y="95298"/>
                    </a:lnTo>
                    <a:lnTo>
                      <a:pt x="37236" y="95298"/>
                    </a:lnTo>
                    <a:close/>
                  </a:path>
                </a:pathLst>
              </a:custGeom>
              <a:solidFill>
                <a:srgbClr val="A8AAAD"/>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EBBF376-1E94-4F9E-8B73-611DC0F3576A}"/>
                  </a:ext>
                </a:extLst>
              </p:cNvPr>
              <p:cNvSpPr/>
              <p:nvPr/>
            </p:nvSpPr>
            <p:spPr>
              <a:xfrm>
                <a:off x="6071315" y="1467647"/>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6 h 189333"/>
                  <a:gd name="connsiteX7" fmla="*/ 37236 w 164088"/>
                  <a:gd name="connsiteY7" fmla="*/ 100346 h 189333"/>
                  <a:gd name="connsiteX8" fmla="*/ 85200 w 164088"/>
                  <a:gd name="connsiteY8" fmla="*/ 158409 h 189333"/>
                  <a:gd name="connsiteX9" fmla="*/ 126853 w 164088"/>
                  <a:gd name="connsiteY9" fmla="*/ 126853 h 189333"/>
                  <a:gd name="connsiteX10" fmla="*/ 37236 w 164088"/>
                  <a:gd name="connsiteY10" fmla="*/ 78889 h 189333"/>
                  <a:gd name="connsiteX11" fmla="*/ 130640 w 164088"/>
                  <a:gd name="connsiteY11" fmla="*/ 78889 h 189333"/>
                  <a:gd name="connsiteX12" fmla="*/ 83938 w 164088"/>
                  <a:gd name="connsiteY12" fmla="*/ 30924 h 189333"/>
                  <a:gd name="connsiteX13" fmla="*/ 37236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6" y="154622"/>
                      <a:pt x="125591" y="179866"/>
                      <a:pt x="85200" y="179866"/>
                    </a:cubicBezTo>
                    <a:cubicBezTo>
                      <a:pt x="37236" y="179866"/>
                      <a:pt x="9467" y="145786"/>
                      <a:pt x="9467" y="92773"/>
                    </a:cubicBezTo>
                    <a:cubicBezTo>
                      <a:pt x="9467" y="44809"/>
                      <a:pt x="37236" y="9467"/>
                      <a:pt x="83938" y="9467"/>
                    </a:cubicBezTo>
                    <a:cubicBezTo>
                      <a:pt x="120542" y="9467"/>
                      <a:pt x="145786" y="30924"/>
                      <a:pt x="154622" y="66267"/>
                    </a:cubicBezTo>
                    <a:cubicBezTo>
                      <a:pt x="157147" y="75102"/>
                      <a:pt x="158409" y="86462"/>
                      <a:pt x="158409" y="100346"/>
                    </a:cubicBezTo>
                    <a:lnTo>
                      <a:pt x="37236" y="100346"/>
                    </a:lnTo>
                    <a:cubicBezTo>
                      <a:pt x="38498" y="140738"/>
                      <a:pt x="58693" y="158409"/>
                      <a:pt x="85200" y="158409"/>
                    </a:cubicBezTo>
                    <a:cubicBezTo>
                      <a:pt x="107920" y="158409"/>
                      <a:pt x="123067" y="145786"/>
                      <a:pt x="126853" y="126853"/>
                    </a:cubicBezTo>
                    <a:close/>
                    <a:moveTo>
                      <a:pt x="37236" y="78889"/>
                    </a:moveTo>
                    <a:lnTo>
                      <a:pt x="130640" y="78889"/>
                    </a:lnTo>
                    <a:cubicBezTo>
                      <a:pt x="128115" y="47333"/>
                      <a:pt x="109182" y="30924"/>
                      <a:pt x="83938" y="30924"/>
                    </a:cubicBezTo>
                    <a:cubicBezTo>
                      <a:pt x="57431" y="30924"/>
                      <a:pt x="39760" y="48595"/>
                      <a:pt x="37236" y="78889"/>
                    </a:cubicBezTo>
                    <a:close/>
                  </a:path>
                </a:pathLst>
              </a:custGeom>
              <a:solidFill>
                <a:srgbClr val="A8AAAD"/>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1323BED-D4CC-4912-848B-D91404165398}"/>
                  </a:ext>
                </a:extLst>
              </p:cNvPr>
              <p:cNvSpPr/>
              <p:nvPr/>
            </p:nvSpPr>
            <p:spPr>
              <a:xfrm>
                <a:off x="6336381" y="1407060"/>
                <a:ext cx="252444" cy="239822"/>
              </a:xfrm>
              <a:custGeom>
                <a:avLst/>
                <a:gdLst>
                  <a:gd name="connsiteX0" fmla="*/ 216471 w 252444"/>
                  <a:gd name="connsiteY0" fmla="*/ 236666 h 239821"/>
                  <a:gd name="connsiteX1" fmla="*/ 216471 w 252444"/>
                  <a:gd name="connsiteY1" fmla="*/ 121804 h 239821"/>
                  <a:gd name="connsiteX2" fmla="*/ 217733 w 252444"/>
                  <a:gd name="connsiteY2" fmla="*/ 34711 h 239821"/>
                  <a:gd name="connsiteX3" fmla="*/ 216471 w 252444"/>
                  <a:gd name="connsiteY3" fmla="*/ 34711 h 239821"/>
                  <a:gd name="connsiteX4" fmla="*/ 186178 w 252444"/>
                  <a:gd name="connsiteY4" fmla="*/ 121804 h 239821"/>
                  <a:gd name="connsiteX5" fmla="*/ 144525 w 252444"/>
                  <a:gd name="connsiteY5" fmla="*/ 236666 h 239821"/>
                  <a:gd name="connsiteX6" fmla="*/ 110444 w 252444"/>
                  <a:gd name="connsiteY6" fmla="*/ 236666 h 239821"/>
                  <a:gd name="connsiteX7" fmla="*/ 68791 w 252444"/>
                  <a:gd name="connsiteY7" fmla="*/ 121804 h 239821"/>
                  <a:gd name="connsiteX8" fmla="*/ 38498 w 252444"/>
                  <a:gd name="connsiteY8" fmla="*/ 34711 h 239821"/>
                  <a:gd name="connsiteX9" fmla="*/ 37236 w 252444"/>
                  <a:gd name="connsiteY9" fmla="*/ 34711 h 239821"/>
                  <a:gd name="connsiteX10" fmla="*/ 38498 w 252444"/>
                  <a:gd name="connsiteY10" fmla="*/ 121804 h 239821"/>
                  <a:gd name="connsiteX11" fmla="*/ 38498 w 252444"/>
                  <a:gd name="connsiteY11" fmla="*/ 236666 h 239821"/>
                  <a:gd name="connsiteX12" fmla="*/ 9467 w 252444"/>
                  <a:gd name="connsiteY12" fmla="*/ 236666 h 239821"/>
                  <a:gd name="connsiteX13" fmla="*/ 9467 w 252444"/>
                  <a:gd name="connsiteY13" fmla="*/ 9467 h 239821"/>
                  <a:gd name="connsiteX14" fmla="*/ 56169 w 252444"/>
                  <a:gd name="connsiteY14" fmla="*/ 9467 h 239821"/>
                  <a:gd name="connsiteX15" fmla="*/ 97822 w 252444"/>
                  <a:gd name="connsiteY15" fmla="*/ 120542 h 239821"/>
                  <a:gd name="connsiteX16" fmla="*/ 128115 w 252444"/>
                  <a:gd name="connsiteY16" fmla="*/ 207635 h 239821"/>
                  <a:gd name="connsiteX17" fmla="*/ 129378 w 252444"/>
                  <a:gd name="connsiteY17" fmla="*/ 207635 h 239821"/>
                  <a:gd name="connsiteX18" fmla="*/ 159671 w 252444"/>
                  <a:gd name="connsiteY18" fmla="*/ 120542 h 239821"/>
                  <a:gd name="connsiteX19" fmla="*/ 200062 w 252444"/>
                  <a:gd name="connsiteY19" fmla="*/ 9467 h 239821"/>
                  <a:gd name="connsiteX20" fmla="*/ 248026 w 252444"/>
                  <a:gd name="connsiteY20" fmla="*/ 9467 h 239821"/>
                  <a:gd name="connsiteX21" fmla="*/ 248026 w 252444"/>
                  <a:gd name="connsiteY21" fmla="*/ 235404 h 239821"/>
                  <a:gd name="connsiteX22" fmla="*/ 216471 w 252444"/>
                  <a:gd name="connsiteY22" fmla="*/ 235404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444" h="239821">
                    <a:moveTo>
                      <a:pt x="216471" y="236666"/>
                    </a:moveTo>
                    <a:lnTo>
                      <a:pt x="216471" y="121804"/>
                    </a:lnTo>
                    <a:cubicBezTo>
                      <a:pt x="216471" y="92773"/>
                      <a:pt x="216471" y="63742"/>
                      <a:pt x="217733" y="34711"/>
                    </a:cubicBezTo>
                    <a:lnTo>
                      <a:pt x="216471" y="34711"/>
                    </a:lnTo>
                    <a:cubicBezTo>
                      <a:pt x="206373" y="63742"/>
                      <a:pt x="196275" y="92773"/>
                      <a:pt x="186178" y="121804"/>
                    </a:cubicBezTo>
                    <a:lnTo>
                      <a:pt x="144525" y="236666"/>
                    </a:lnTo>
                    <a:lnTo>
                      <a:pt x="110444" y="236666"/>
                    </a:lnTo>
                    <a:lnTo>
                      <a:pt x="68791" y="121804"/>
                    </a:lnTo>
                    <a:cubicBezTo>
                      <a:pt x="58693" y="92773"/>
                      <a:pt x="47333" y="63742"/>
                      <a:pt x="38498" y="34711"/>
                    </a:cubicBezTo>
                    <a:lnTo>
                      <a:pt x="37236" y="34711"/>
                    </a:lnTo>
                    <a:cubicBezTo>
                      <a:pt x="37236" y="63742"/>
                      <a:pt x="38498" y="92773"/>
                      <a:pt x="38498" y="121804"/>
                    </a:cubicBezTo>
                    <a:lnTo>
                      <a:pt x="38498" y="236666"/>
                    </a:lnTo>
                    <a:lnTo>
                      <a:pt x="9467" y="236666"/>
                    </a:lnTo>
                    <a:lnTo>
                      <a:pt x="9467" y="9467"/>
                    </a:lnTo>
                    <a:lnTo>
                      <a:pt x="56169" y="9467"/>
                    </a:lnTo>
                    <a:lnTo>
                      <a:pt x="97822" y="120542"/>
                    </a:lnTo>
                    <a:cubicBezTo>
                      <a:pt x="107920" y="149573"/>
                      <a:pt x="118018" y="178604"/>
                      <a:pt x="128115" y="207635"/>
                    </a:cubicBezTo>
                    <a:lnTo>
                      <a:pt x="129378" y="207635"/>
                    </a:lnTo>
                    <a:cubicBezTo>
                      <a:pt x="139475" y="178604"/>
                      <a:pt x="149573" y="149573"/>
                      <a:pt x="159671" y="120542"/>
                    </a:cubicBezTo>
                    <a:lnTo>
                      <a:pt x="200062" y="9467"/>
                    </a:lnTo>
                    <a:lnTo>
                      <a:pt x="248026" y="9467"/>
                    </a:lnTo>
                    <a:lnTo>
                      <a:pt x="248026" y="235404"/>
                    </a:lnTo>
                    <a:lnTo>
                      <a:pt x="216471" y="235404"/>
                    </a:lnTo>
                    <a:close/>
                  </a:path>
                </a:pathLst>
              </a:custGeom>
              <a:solidFill>
                <a:srgbClr val="A8AAAD"/>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DB7A7D0-7416-452D-8118-1301B6C27630}"/>
                  </a:ext>
                </a:extLst>
              </p:cNvPr>
              <p:cNvSpPr/>
              <p:nvPr/>
            </p:nvSpPr>
            <p:spPr>
              <a:xfrm>
                <a:off x="6625430" y="1472696"/>
                <a:ext cx="151467" cy="176711"/>
              </a:xfrm>
              <a:custGeom>
                <a:avLst/>
                <a:gdLst>
                  <a:gd name="connsiteX0" fmla="*/ 9467 w 151466"/>
                  <a:gd name="connsiteY0" fmla="*/ 107920 h 176710"/>
                  <a:gd name="connsiteX1" fmla="*/ 9467 w 151466"/>
                  <a:gd name="connsiteY1" fmla="*/ 9467 h 176710"/>
                  <a:gd name="connsiteX2" fmla="*/ 37236 w 151466"/>
                  <a:gd name="connsiteY2" fmla="*/ 9467 h 176710"/>
                  <a:gd name="connsiteX3" fmla="*/ 37236 w 151466"/>
                  <a:gd name="connsiteY3" fmla="*/ 105395 h 176710"/>
                  <a:gd name="connsiteX4" fmla="*/ 73840 w 151466"/>
                  <a:gd name="connsiteY4" fmla="*/ 150835 h 176710"/>
                  <a:gd name="connsiteX5" fmla="*/ 115493 w 151466"/>
                  <a:gd name="connsiteY5" fmla="*/ 101609 h 176710"/>
                  <a:gd name="connsiteX6" fmla="*/ 115493 w 151466"/>
                  <a:gd name="connsiteY6" fmla="*/ 9467 h 176710"/>
                  <a:gd name="connsiteX7" fmla="*/ 143262 w 151466"/>
                  <a:gd name="connsiteY7" fmla="*/ 9467 h 176710"/>
                  <a:gd name="connsiteX8" fmla="*/ 143262 w 151466"/>
                  <a:gd name="connsiteY8" fmla="*/ 171031 h 176710"/>
                  <a:gd name="connsiteX9" fmla="*/ 118018 w 151466"/>
                  <a:gd name="connsiteY9" fmla="*/ 171031 h 176710"/>
                  <a:gd name="connsiteX10" fmla="*/ 118018 w 151466"/>
                  <a:gd name="connsiteY10" fmla="*/ 149573 h 176710"/>
                  <a:gd name="connsiteX11" fmla="*/ 118018 w 151466"/>
                  <a:gd name="connsiteY11" fmla="*/ 149573 h 176710"/>
                  <a:gd name="connsiteX12" fmla="*/ 68791 w 151466"/>
                  <a:gd name="connsiteY12" fmla="*/ 174818 h 176710"/>
                  <a:gd name="connsiteX13" fmla="*/ 9467 w 151466"/>
                  <a:gd name="connsiteY13" fmla="*/ 107920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9467" y="107920"/>
                    </a:moveTo>
                    <a:lnTo>
                      <a:pt x="9467" y="9467"/>
                    </a:lnTo>
                    <a:lnTo>
                      <a:pt x="37236" y="9467"/>
                    </a:lnTo>
                    <a:lnTo>
                      <a:pt x="37236" y="105395"/>
                    </a:lnTo>
                    <a:cubicBezTo>
                      <a:pt x="37236" y="139475"/>
                      <a:pt x="51120" y="150835"/>
                      <a:pt x="73840" y="150835"/>
                    </a:cubicBezTo>
                    <a:cubicBezTo>
                      <a:pt x="96560" y="150835"/>
                      <a:pt x="115493" y="133164"/>
                      <a:pt x="115493" y="101609"/>
                    </a:cubicBezTo>
                    <a:lnTo>
                      <a:pt x="115493" y="9467"/>
                    </a:lnTo>
                    <a:lnTo>
                      <a:pt x="143262" y="9467"/>
                    </a:lnTo>
                    <a:lnTo>
                      <a:pt x="143262" y="171031"/>
                    </a:lnTo>
                    <a:lnTo>
                      <a:pt x="118018" y="171031"/>
                    </a:lnTo>
                    <a:lnTo>
                      <a:pt x="118018" y="149573"/>
                    </a:lnTo>
                    <a:lnTo>
                      <a:pt x="118018" y="149573"/>
                    </a:lnTo>
                    <a:cubicBezTo>
                      <a:pt x="107920" y="164720"/>
                      <a:pt x="90249" y="174818"/>
                      <a:pt x="68791" y="174818"/>
                    </a:cubicBezTo>
                    <a:cubicBezTo>
                      <a:pt x="30925" y="173555"/>
                      <a:pt x="9467" y="152098"/>
                      <a:pt x="9467" y="107920"/>
                    </a:cubicBezTo>
                    <a:close/>
                  </a:path>
                </a:pathLst>
              </a:custGeom>
              <a:solidFill>
                <a:srgbClr val="A8AAAD"/>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8A29832-6ACA-411F-906B-460301184CAB}"/>
                  </a:ext>
                </a:extLst>
              </p:cNvPr>
              <p:cNvSpPr/>
              <p:nvPr/>
            </p:nvSpPr>
            <p:spPr>
              <a:xfrm>
                <a:off x="6810976" y="1407060"/>
                <a:ext cx="37867" cy="239822"/>
              </a:xfrm>
              <a:custGeom>
                <a:avLst/>
                <a:gdLst>
                  <a:gd name="connsiteX0" fmla="*/ 9467 w 37866"/>
                  <a:gd name="connsiteY0" fmla="*/ 236666 h 239821"/>
                  <a:gd name="connsiteX1" fmla="*/ 9467 w 37866"/>
                  <a:gd name="connsiteY1" fmla="*/ 9467 h 239821"/>
                  <a:gd name="connsiteX2" fmla="*/ 37235 w 37866"/>
                  <a:gd name="connsiteY2" fmla="*/ 9467 h 239821"/>
                  <a:gd name="connsiteX3" fmla="*/ 37235 w 37866"/>
                  <a:gd name="connsiteY3" fmla="*/ 235404 h 239821"/>
                  <a:gd name="connsiteX4" fmla="*/ 9467 w 37866"/>
                  <a:gd name="connsiteY4" fmla="*/ 235404 h 23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6" h="239821">
                    <a:moveTo>
                      <a:pt x="9467" y="236666"/>
                    </a:moveTo>
                    <a:lnTo>
                      <a:pt x="9467" y="9467"/>
                    </a:lnTo>
                    <a:lnTo>
                      <a:pt x="37235" y="9467"/>
                    </a:lnTo>
                    <a:lnTo>
                      <a:pt x="37235" y="235404"/>
                    </a:lnTo>
                    <a:lnTo>
                      <a:pt x="9467" y="235404"/>
                    </a:lnTo>
                    <a:close/>
                  </a:path>
                </a:pathLst>
              </a:custGeom>
              <a:solidFill>
                <a:srgbClr val="A8AAAD"/>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659E9A1-CA17-48A0-A865-89052547B961}"/>
                  </a:ext>
                </a:extLst>
              </p:cNvPr>
              <p:cNvSpPr/>
              <p:nvPr/>
            </p:nvSpPr>
            <p:spPr>
              <a:xfrm>
                <a:off x="6867776" y="1432305"/>
                <a:ext cx="100978" cy="214577"/>
              </a:xfrm>
              <a:custGeom>
                <a:avLst/>
                <a:gdLst>
                  <a:gd name="connsiteX0" fmla="*/ 99084 w 100977"/>
                  <a:gd name="connsiteY0" fmla="*/ 187440 h 214577"/>
                  <a:gd name="connsiteX1" fmla="*/ 99084 w 100977"/>
                  <a:gd name="connsiteY1" fmla="*/ 210160 h 214577"/>
                  <a:gd name="connsiteX2" fmla="*/ 81413 w 100977"/>
                  <a:gd name="connsiteY2" fmla="*/ 212684 h 214577"/>
                  <a:gd name="connsiteX3" fmla="*/ 37235 w 100977"/>
                  <a:gd name="connsiteY3" fmla="*/ 165982 h 214577"/>
                  <a:gd name="connsiteX4" fmla="*/ 37235 w 100977"/>
                  <a:gd name="connsiteY4" fmla="*/ 71315 h 214577"/>
                  <a:gd name="connsiteX5" fmla="*/ 9467 w 100977"/>
                  <a:gd name="connsiteY5" fmla="*/ 71315 h 214577"/>
                  <a:gd name="connsiteX6" fmla="*/ 9467 w 100977"/>
                  <a:gd name="connsiteY6" fmla="*/ 48596 h 214577"/>
                  <a:gd name="connsiteX7" fmla="*/ 37235 w 100977"/>
                  <a:gd name="connsiteY7" fmla="*/ 48596 h 214577"/>
                  <a:gd name="connsiteX8" fmla="*/ 37235 w 100977"/>
                  <a:gd name="connsiteY8" fmla="*/ 9467 h 214577"/>
                  <a:gd name="connsiteX9" fmla="*/ 65004 w 100977"/>
                  <a:gd name="connsiteY9" fmla="*/ 9467 h 214577"/>
                  <a:gd name="connsiteX10" fmla="*/ 65004 w 100977"/>
                  <a:gd name="connsiteY10" fmla="*/ 48596 h 214577"/>
                  <a:gd name="connsiteX11" fmla="*/ 96560 w 100977"/>
                  <a:gd name="connsiteY11" fmla="*/ 48596 h 214577"/>
                  <a:gd name="connsiteX12" fmla="*/ 96560 w 100977"/>
                  <a:gd name="connsiteY12" fmla="*/ 71315 h 214577"/>
                  <a:gd name="connsiteX13" fmla="*/ 65004 w 100977"/>
                  <a:gd name="connsiteY13" fmla="*/ 71315 h 214577"/>
                  <a:gd name="connsiteX14" fmla="*/ 65004 w 100977"/>
                  <a:gd name="connsiteY14" fmla="*/ 162195 h 214577"/>
                  <a:gd name="connsiteX15" fmla="*/ 87724 w 100977"/>
                  <a:gd name="connsiteY15" fmla="*/ 188702 h 214577"/>
                  <a:gd name="connsiteX16" fmla="*/ 99084 w 100977"/>
                  <a:gd name="connsiteY16" fmla="*/ 187440 h 21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977" h="214577">
                    <a:moveTo>
                      <a:pt x="99084" y="187440"/>
                    </a:moveTo>
                    <a:lnTo>
                      <a:pt x="99084" y="210160"/>
                    </a:lnTo>
                    <a:cubicBezTo>
                      <a:pt x="94035" y="211422"/>
                      <a:pt x="86462" y="212684"/>
                      <a:pt x="81413" y="212684"/>
                    </a:cubicBezTo>
                    <a:cubicBezTo>
                      <a:pt x="51120" y="212684"/>
                      <a:pt x="37235" y="200062"/>
                      <a:pt x="37235" y="165982"/>
                    </a:cubicBezTo>
                    <a:lnTo>
                      <a:pt x="37235" y="71315"/>
                    </a:lnTo>
                    <a:lnTo>
                      <a:pt x="9467" y="71315"/>
                    </a:lnTo>
                    <a:lnTo>
                      <a:pt x="9467" y="48596"/>
                    </a:lnTo>
                    <a:lnTo>
                      <a:pt x="37235" y="48596"/>
                    </a:lnTo>
                    <a:lnTo>
                      <a:pt x="37235" y="9467"/>
                    </a:lnTo>
                    <a:lnTo>
                      <a:pt x="65004" y="9467"/>
                    </a:lnTo>
                    <a:lnTo>
                      <a:pt x="65004" y="48596"/>
                    </a:lnTo>
                    <a:lnTo>
                      <a:pt x="96560" y="48596"/>
                    </a:lnTo>
                    <a:lnTo>
                      <a:pt x="96560" y="71315"/>
                    </a:lnTo>
                    <a:lnTo>
                      <a:pt x="65004" y="71315"/>
                    </a:lnTo>
                    <a:lnTo>
                      <a:pt x="65004" y="162195"/>
                    </a:lnTo>
                    <a:cubicBezTo>
                      <a:pt x="65004" y="181129"/>
                      <a:pt x="71315" y="188702"/>
                      <a:pt x="87724" y="188702"/>
                    </a:cubicBezTo>
                    <a:cubicBezTo>
                      <a:pt x="91511" y="188702"/>
                      <a:pt x="95298" y="188702"/>
                      <a:pt x="99084" y="187440"/>
                    </a:cubicBezTo>
                    <a:close/>
                  </a:path>
                </a:pathLst>
              </a:custGeom>
              <a:solidFill>
                <a:srgbClr val="A8AAAD"/>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67BD950-133C-4485-970F-7830784C2144}"/>
                  </a:ext>
                </a:extLst>
              </p:cNvPr>
              <p:cNvSpPr/>
              <p:nvPr/>
            </p:nvSpPr>
            <p:spPr>
              <a:xfrm>
                <a:off x="6990212" y="1407060"/>
                <a:ext cx="37867" cy="239822"/>
              </a:xfrm>
              <a:custGeom>
                <a:avLst/>
                <a:gdLst>
                  <a:gd name="connsiteX0" fmla="*/ 9467 w 37866"/>
                  <a:gd name="connsiteY0" fmla="*/ 41022 h 239821"/>
                  <a:gd name="connsiteX1" fmla="*/ 9467 w 37866"/>
                  <a:gd name="connsiteY1" fmla="*/ 9467 h 239821"/>
                  <a:gd name="connsiteX2" fmla="*/ 37236 w 37866"/>
                  <a:gd name="connsiteY2" fmla="*/ 9467 h 239821"/>
                  <a:gd name="connsiteX3" fmla="*/ 37236 w 37866"/>
                  <a:gd name="connsiteY3" fmla="*/ 41022 h 239821"/>
                  <a:gd name="connsiteX4" fmla="*/ 9467 w 37866"/>
                  <a:gd name="connsiteY4" fmla="*/ 41022 h 239821"/>
                  <a:gd name="connsiteX5" fmla="*/ 9467 w 37866"/>
                  <a:gd name="connsiteY5" fmla="*/ 236666 h 239821"/>
                  <a:gd name="connsiteX6" fmla="*/ 9467 w 37866"/>
                  <a:gd name="connsiteY6" fmla="*/ 75102 h 239821"/>
                  <a:gd name="connsiteX7" fmla="*/ 37236 w 37866"/>
                  <a:gd name="connsiteY7" fmla="*/ 75102 h 239821"/>
                  <a:gd name="connsiteX8" fmla="*/ 37236 w 37866"/>
                  <a:gd name="connsiteY8" fmla="*/ 236666 h 239821"/>
                  <a:gd name="connsiteX9" fmla="*/ 9467 w 37866"/>
                  <a:gd name="connsiteY9" fmla="*/ 236666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66" h="239821">
                    <a:moveTo>
                      <a:pt x="9467" y="41022"/>
                    </a:moveTo>
                    <a:lnTo>
                      <a:pt x="9467" y="9467"/>
                    </a:lnTo>
                    <a:lnTo>
                      <a:pt x="37236" y="9467"/>
                    </a:lnTo>
                    <a:lnTo>
                      <a:pt x="37236" y="41022"/>
                    </a:lnTo>
                    <a:lnTo>
                      <a:pt x="9467" y="41022"/>
                    </a:lnTo>
                    <a:close/>
                    <a:moveTo>
                      <a:pt x="9467" y="236666"/>
                    </a:moveTo>
                    <a:lnTo>
                      <a:pt x="9467" y="75102"/>
                    </a:lnTo>
                    <a:lnTo>
                      <a:pt x="37236" y="75102"/>
                    </a:lnTo>
                    <a:lnTo>
                      <a:pt x="37236" y="236666"/>
                    </a:lnTo>
                    <a:lnTo>
                      <a:pt x="9467" y="236666"/>
                    </a:lnTo>
                    <a:close/>
                  </a:path>
                </a:pathLst>
              </a:custGeom>
              <a:solidFill>
                <a:srgbClr val="A8AAAD"/>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66EB65F-BB05-48D8-80C3-97392C461FF9}"/>
                  </a:ext>
                </a:extLst>
              </p:cNvPr>
              <p:cNvSpPr/>
              <p:nvPr/>
            </p:nvSpPr>
            <p:spPr>
              <a:xfrm>
                <a:off x="7052061" y="1528234"/>
                <a:ext cx="88356" cy="37867"/>
              </a:xfrm>
              <a:custGeom>
                <a:avLst/>
                <a:gdLst>
                  <a:gd name="connsiteX0" fmla="*/ 9467 w 88355"/>
                  <a:gd name="connsiteY0" fmla="*/ 34711 h 37866"/>
                  <a:gd name="connsiteX1" fmla="*/ 9467 w 88355"/>
                  <a:gd name="connsiteY1" fmla="*/ 9467 h 37866"/>
                  <a:gd name="connsiteX2" fmla="*/ 86462 w 88355"/>
                  <a:gd name="connsiteY2" fmla="*/ 9467 h 37866"/>
                  <a:gd name="connsiteX3" fmla="*/ 86462 w 88355"/>
                  <a:gd name="connsiteY3" fmla="*/ 34711 h 37866"/>
                  <a:gd name="connsiteX4" fmla="*/ 9467 w 88355"/>
                  <a:gd name="connsiteY4" fmla="*/ 34711 h 37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55" h="37866">
                    <a:moveTo>
                      <a:pt x="9467" y="34711"/>
                    </a:moveTo>
                    <a:lnTo>
                      <a:pt x="9467" y="9467"/>
                    </a:lnTo>
                    <a:lnTo>
                      <a:pt x="86462" y="9467"/>
                    </a:lnTo>
                    <a:lnTo>
                      <a:pt x="86462" y="34711"/>
                    </a:lnTo>
                    <a:lnTo>
                      <a:pt x="9467" y="34711"/>
                    </a:lnTo>
                    <a:close/>
                  </a:path>
                </a:pathLst>
              </a:custGeom>
              <a:solidFill>
                <a:srgbClr val="A8AAAD"/>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C206928-7999-4DEB-9488-561264BA4DFC}"/>
                  </a:ext>
                </a:extLst>
              </p:cNvPr>
              <p:cNvSpPr/>
              <p:nvPr/>
            </p:nvSpPr>
            <p:spPr>
              <a:xfrm>
                <a:off x="7159350" y="1403274"/>
                <a:ext cx="201955" cy="252444"/>
              </a:xfrm>
              <a:custGeom>
                <a:avLst/>
                <a:gdLst>
                  <a:gd name="connsiteX0" fmla="*/ 197538 w 201955"/>
                  <a:gd name="connsiteY0" fmla="*/ 90249 h 252444"/>
                  <a:gd name="connsiteX1" fmla="*/ 167244 w 201955"/>
                  <a:gd name="connsiteY1" fmla="*/ 90249 h 252444"/>
                  <a:gd name="connsiteX2" fmla="*/ 107920 w 201955"/>
                  <a:gd name="connsiteY2" fmla="*/ 35973 h 252444"/>
                  <a:gd name="connsiteX3" fmla="*/ 39760 w 201955"/>
                  <a:gd name="connsiteY3" fmla="*/ 126853 h 252444"/>
                  <a:gd name="connsiteX4" fmla="*/ 107920 w 201955"/>
                  <a:gd name="connsiteY4" fmla="*/ 217733 h 252444"/>
                  <a:gd name="connsiteX5" fmla="*/ 169769 w 201955"/>
                  <a:gd name="connsiteY5" fmla="*/ 162195 h 252444"/>
                  <a:gd name="connsiteX6" fmla="*/ 200062 w 201955"/>
                  <a:gd name="connsiteY6" fmla="*/ 162195 h 252444"/>
                  <a:gd name="connsiteX7" fmla="*/ 107920 w 201955"/>
                  <a:gd name="connsiteY7" fmla="*/ 244240 h 252444"/>
                  <a:gd name="connsiteX8" fmla="*/ 9467 w 201955"/>
                  <a:gd name="connsiteY8" fmla="*/ 126853 h 252444"/>
                  <a:gd name="connsiteX9" fmla="*/ 109182 w 201955"/>
                  <a:gd name="connsiteY9" fmla="*/ 9467 h 252444"/>
                  <a:gd name="connsiteX10" fmla="*/ 197538 w 201955"/>
                  <a:gd name="connsiteY10" fmla="*/ 90249 h 2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55" h="252444">
                    <a:moveTo>
                      <a:pt x="197538" y="90249"/>
                    </a:moveTo>
                    <a:lnTo>
                      <a:pt x="167244" y="90249"/>
                    </a:lnTo>
                    <a:cubicBezTo>
                      <a:pt x="164720" y="57431"/>
                      <a:pt x="140738" y="35973"/>
                      <a:pt x="107920" y="35973"/>
                    </a:cubicBezTo>
                    <a:cubicBezTo>
                      <a:pt x="65004" y="35973"/>
                      <a:pt x="39760" y="70053"/>
                      <a:pt x="39760" y="126853"/>
                    </a:cubicBezTo>
                    <a:cubicBezTo>
                      <a:pt x="39760" y="183653"/>
                      <a:pt x="65004" y="217733"/>
                      <a:pt x="107920" y="217733"/>
                    </a:cubicBezTo>
                    <a:cubicBezTo>
                      <a:pt x="142000" y="217733"/>
                      <a:pt x="164720" y="196275"/>
                      <a:pt x="169769" y="162195"/>
                    </a:cubicBezTo>
                    <a:lnTo>
                      <a:pt x="200062" y="162195"/>
                    </a:lnTo>
                    <a:cubicBezTo>
                      <a:pt x="195013" y="212684"/>
                      <a:pt x="160933" y="244240"/>
                      <a:pt x="107920" y="244240"/>
                    </a:cubicBezTo>
                    <a:cubicBezTo>
                      <a:pt x="47333" y="244240"/>
                      <a:pt x="9467" y="200062"/>
                      <a:pt x="9467" y="126853"/>
                    </a:cubicBezTo>
                    <a:cubicBezTo>
                      <a:pt x="9467" y="53644"/>
                      <a:pt x="47333" y="9467"/>
                      <a:pt x="109182" y="9467"/>
                    </a:cubicBezTo>
                    <a:cubicBezTo>
                      <a:pt x="162195" y="9467"/>
                      <a:pt x="195013" y="43547"/>
                      <a:pt x="197538" y="90249"/>
                    </a:cubicBezTo>
                    <a:close/>
                  </a:path>
                </a:pathLst>
              </a:custGeom>
              <a:solidFill>
                <a:srgbClr val="A8AAAD"/>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9E0E779-1A0E-4CF1-9C75-78DB2E4A4F73}"/>
                  </a:ext>
                </a:extLst>
              </p:cNvPr>
              <p:cNvSpPr/>
              <p:nvPr/>
            </p:nvSpPr>
            <p:spPr>
              <a:xfrm>
                <a:off x="7389074" y="1407060"/>
                <a:ext cx="37867" cy="239822"/>
              </a:xfrm>
              <a:custGeom>
                <a:avLst/>
                <a:gdLst>
                  <a:gd name="connsiteX0" fmla="*/ 9467 w 37866"/>
                  <a:gd name="connsiteY0" fmla="*/ 236666 h 239821"/>
                  <a:gd name="connsiteX1" fmla="*/ 9467 w 37866"/>
                  <a:gd name="connsiteY1" fmla="*/ 9467 h 239821"/>
                  <a:gd name="connsiteX2" fmla="*/ 37236 w 37866"/>
                  <a:gd name="connsiteY2" fmla="*/ 9467 h 239821"/>
                  <a:gd name="connsiteX3" fmla="*/ 37236 w 37866"/>
                  <a:gd name="connsiteY3" fmla="*/ 235404 h 239821"/>
                  <a:gd name="connsiteX4" fmla="*/ 9467 w 37866"/>
                  <a:gd name="connsiteY4" fmla="*/ 235404 h 23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6" h="239821">
                    <a:moveTo>
                      <a:pt x="9467" y="236666"/>
                    </a:moveTo>
                    <a:lnTo>
                      <a:pt x="9467" y="9467"/>
                    </a:lnTo>
                    <a:lnTo>
                      <a:pt x="37236" y="9467"/>
                    </a:lnTo>
                    <a:lnTo>
                      <a:pt x="37236" y="235404"/>
                    </a:lnTo>
                    <a:lnTo>
                      <a:pt x="9467" y="235404"/>
                    </a:lnTo>
                    <a:close/>
                  </a:path>
                </a:pathLst>
              </a:custGeom>
              <a:solidFill>
                <a:srgbClr val="A8AAAD"/>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071DCC7-361C-4B61-8828-43CE9709BE1C}"/>
                  </a:ext>
                </a:extLst>
              </p:cNvPr>
              <p:cNvSpPr/>
              <p:nvPr/>
            </p:nvSpPr>
            <p:spPr>
              <a:xfrm>
                <a:off x="7454709" y="1467647"/>
                <a:ext cx="164089" cy="189333"/>
              </a:xfrm>
              <a:custGeom>
                <a:avLst/>
                <a:gdLst>
                  <a:gd name="connsiteX0" fmla="*/ 163457 w 164088"/>
                  <a:gd name="connsiteY0" fmla="*/ 95298 h 189333"/>
                  <a:gd name="connsiteX1" fmla="*/ 86462 w 164088"/>
                  <a:gd name="connsiteY1" fmla="*/ 181129 h 189333"/>
                  <a:gd name="connsiteX2" fmla="*/ 9467 w 164088"/>
                  <a:gd name="connsiteY2" fmla="*/ 95298 h 189333"/>
                  <a:gd name="connsiteX3" fmla="*/ 86462 w 164088"/>
                  <a:gd name="connsiteY3" fmla="*/ 9467 h 189333"/>
                  <a:gd name="connsiteX4" fmla="*/ 163457 w 164088"/>
                  <a:gd name="connsiteY4" fmla="*/ 95298 h 189333"/>
                  <a:gd name="connsiteX5" fmla="*/ 38498 w 164088"/>
                  <a:gd name="connsiteY5" fmla="*/ 95298 h 189333"/>
                  <a:gd name="connsiteX6" fmla="*/ 86462 w 164088"/>
                  <a:gd name="connsiteY6" fmla="*/ 157146 h 189333"/>
                  <a:gd name="connsiteX7" fmla="*/ 134427 w 164088"/>
                  <a:gd name="connsiteY7" fmla="*/ 95298 h 189333"/>
                  <a:gd name="connsiteX8" fmla="*/ 86462 w 164088"/>
                  <a:gd name="connsiteY8" fmla="*/ 33449 h 189333"/>
                  <a:gd name="connsiteX9" fmla="*/ 38498 w 164088"/>
                  <a:gd name="connsiteY9" fmla="*/ 95298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88" h="189333">
                    <a:moveTo>
                      <a:pt x="163457" y="95298"/>
                    </a:moveTo>
                    <a:cubicBezTo>
                      <a:pt x="163457" y="148311"/>
                      <a:pt x="134427" y="181129"/>
                      <a:pt x="86462" y="181129"/>
                    </a:cubicBezTo>
                    <a:cubicBezTo>
                      <a:pt x="38498" y="181129"/>
                      <a:pt x="9467" y="148311"/>
                      <a:pt x="9467" y="95298"/>
                    </a:cubicBezTo>
                    <a:cubicBezTo>
                      <a:pt x="9467" y="42284"/>
                      <a:pt x="38498" y="9467"/>
                      <a:pt x="86462" y="9467"/>
                    </a:cubicBezTo>
                    <a:cubicBezTo>
                      <a:pt x="133164" y="9467"/>
                      <a:pt x="163457" y="42284"/>
                      <a:pt x="163457" y="95298"/>
                    </a:cubicBezTo>
                    <a:close/>
                    <a:moveTo>
                      <a:pt x="38498" y="95298"/>
                    </a:moveTo>
                    <a:cubicBezTo>
                      <a:pt x="38498" y="134426"/>
                      <a:pt x="56169" y="157146"/>
                      <a:pt x="86462" y="157146"/>
                    </a:cubicBezTo>
                    <a:cubicBezTo>
                      <a:pt x="115493" y="157146"/>
                      <a:pt x="134427" y="133164"/>
                      <a:pt x="134427" y="95298"/>
                    </a:cubicBezTo>
                    <a:cubicBezTo>
                      <a:pt x="134427" y="57431"/>
                      <a:pt x="116755" y="33449"/>
                      <a:pt x="86462" y="33449"/>
                    </a:cubicBezTo>
                    <a:cubicBezTo>
                      <a:pt x="57431" y="32187"/>
                      <a:pt x="38498" y="56169"/>
                      <a:pt x="38498" y="95298"/>
                    </a:cubicBezTo>
                    <a:close/>
                  </a:path>
                </a:pathLst>
              </a:custGeom>
              <a:solidFill>
                <a:srgbClr val="A8AAA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C81299D-5A9C-47C3-9CF1-AB39D48AEF98}"/>
                  </a:ext>
                </a:extLst>
              </p:cNvPr>
              <p:cNvSpPr/>
              <p:nvPr/>
            </p:nvSpPr>
            <p:spPr>
              <a:xfrm>
                <a:off x="7645305" y="1472696"/>
                <a:ext cx="151467" cy="176711"/>
              </a:xfrm>
              <a:custGeom>
                <a:avLst/>
                <a:gdLst>
                  <a:gd name="connsiteX0" fmla="*/ 9467 w 151466"/>
                  <a:gd name="connsiteY0" fmla="*/ 107920 h 176710"/>
                  <a:gd name="connsiteX1" fmla="*/ 9467 w 151466"/>
                  <a:gd name="connsiteY1" fmla="*/ 9467 h 176710"/>
                  <a:gd name="connsiteX2" fmla="*/ 37235 w 151466"/>
                  <a:gd name="connsiteY2" fmla="*/ 9467 h 176710"/>
                  <a:gd name="connsiteX3" fmla="*/ 37235 w 151466"/>
                  <a:gd name="connsiteY3" fmla="*/ 105395 h 176710"/>
                  <a:gd name="connsiteX4" fmla="*/ 73840 w 151466"/>
                  <a:gd name="connsiteY4" fmla="*/ 150835 h 176710"/>
                  <a:gd name="connsiteX5" fmla="*/ 115493 w 151466"/>
                  <a:gd name="connsiteY5" fmla="*/ 101609 h 176710"/>
                  <a:gd name="connsiteX6" fmla="*/ 115493 w 151466"/>
                  <a:gd name="connsiteY6" fmla="*/ 9467 h 176710"/>
                  <a:gd name="connsiteX7" fmla="*/ 143262 w 151466"/>
                  <a:gd name="connsiteY7" fmla="*/ 9467 h 176710"/>
                  <a:gd name="connsiteX8" fmla="*/ 143262 w 151466"/>
                  <a:gd name="connsiteY8" fmla="*/ 171031 h 176710"/>
                  <a:gd name="connsiteX9" fmla="*/ 116755 w 151466"/>
                  <a:gd name="connsiteY9" fmla="*/ 171031 h 176710"/>
                  <a:gd name="connsiteX10" fmla="*/ 116755 w 151466"/>
                  <a:gd name="connsiteY10" fmla="*/ 149573 h 176710"/>
                  <a:gd name="connsiteX11" fmla="*/ 115493 w 151466"/>
                  <a:gd name="connsiteY11" fmla="*/ 149573 h 176710"/>
                  <a:gd name="connsiteX12" fmla="*/ 66267 w 151466"/>
                  <a:gd name="connsiteY12" fmla="*/ 174818 h 176710"/>
                  <a:gd name="connsiteX13" fmla="*/ 9467 w 151466"/>
                  <a:gd name="connsiteY13" fmla="*/ 107920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9467" y="107920"/>
                    </a:moveTo>
                    <a:lnTo>
                      <a:pt x="9467" y="9467"/>
                    </a:lnTo>
                    <a:lnTo>
                      <a:pt x="37235" y="9467"/>
                    </a:lnTo>
                    <a:lnTo>
                      <a:pt x="37235" y="105395"/>
                    </a:lnTo>
                    <a:cubicBezTo>
                      <a:pt x="37235" y="139475"/>
                      <a:pt x="51120" y="150835"/>
                      <a:pt x="73840" y="150835"/>
                    </a:cubicBezTo>
                    <a:cubicBezTo>
                      <a:pt x="96560" y="150835"/>
                      <a:pt x="115493" y="133164"/>
                      <a:pt x="115493" y="101609"/>
                    </a:cubicBezTo>
                    <a:lnTo>
                      <a:pt x="115493" y="9467"/>
                    </a:lnTo>
                    <a:lnTo>
                      <a:pt x="143262" y="9467"/>
                    </a:lnTo>
                    <a:lnTo>
                      <a:pt x="143262" y="171031"/>
                    </a:lnTo>
                    <a:lnTo>
                      <a:pt x="116755" y="171031"/>
                    </a:lnTo>
                    <a:lnTo>
                      <a:pt x="116755" y="149573"/>
                    </a:lnTo>
                    <a:lnTo>
                      <a:pt x="115493" y="149573"/>
                    </a:lnTo>
                    <a:cubicBezTo>
                      <a:pt x="105395" y="164720"/>
                      <a:pt x="87724" y="174818"/>
                      <a:pt x="66267" y="174818"/>
                    </a:cubicBezTo>
                    <a:cubicBezTo>
                      <a:pt x="29662" y="173555"/>
                      <a:pt x="9467" y="152098"/>
                      <a:pt x="9467" y="107920"/>
                    </a:cubicBezTo>
                    <a:close/>
                  </a:path>
                </a:pathLst>
              </a:custGeom>
              <a:solidFill>
                <a:srgbClr val="A8AAAD"/>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8563F00-8688-4408-8336-E26F5B49CAE8}"/>
                  </a:ext>
                </a:extLst>
              </p:cNvPr>
              <p:cNvSpPr/>
              <p:nvPr/>
            </p:nvSpPr>
            <p:spPr>
              <a:xfrm>
                <a:off x="7816967" y="1408323"/>
                <a:ext cx="164089" cy="239822"/>
              </a:xfrm>
              <a:custGeom>
                <a:avLst/>
                <a:gdLst>
                  <a:gd name="connsiteX0" fmla="*/ 128116 w 164088"/>
                  <a:gd name="connsiteY0" fmla="*/ 235404 h 239821"/>
                  <a:gd name="connsiteX1" fmla="*/ 128116 w 164088"/>
                  <a:gd name="connsiteY1" fmla="*/ 211422 h 239821"/>
                  <a:gd name="connsiteX2" fmla="*/ 126853 w 164088"/>
                  <a:gd name="connsiteY2" fmla="*/ 211422 h 239821"/>
                  <a:gd name="connsiteX3" fmla="*/ 77627 w 164088"/>
                  <a:gd name="connsiteY3" fmla="*/ 239191 h 239821"/>
                  <a:gd name="connsiteX4" fmla="*/ 9467 w 164088"/>
                  <a:gd name="connsiteY4" fmla="*/ 154622 h 239821"/>
                  <a:gd name="connsiteX5" fmla="*/ 76365 w 164088"/>
                  <a:gd name="connsiteY5" fmla="*/ 70053 h 239821"/>
                  <a:gd name="connsiteX6" fmla="*/ 125591 w 164088"/>
                  <a:gd name="connsiteY6" fmla="*/ 96560 h 239821"/>
                  <a:gd name="connsiteX7" fmla="*/ 126853 w 164088"/>
                  <a:gd name="connsiteY7" fmla="*/ 96560 h 239821"/>
                  <a:gd name="connsiteX8" fmla="*/ 126853 w 164088"/>
                  <a:gd name="connsiteY8" fmla="*/ 9467 h 239821"/>
                  <a:gd name="connsiteX9" fmla="*/ 154622 w 164088"/>
                  <a:gd name="connsiteY9" fmla="*/ 9467 h 239821"/>
                  <a:gd name="connsiteX10" fmla="*/ 154622 w 164088"/>
                  <a:gd name="connsiteY10" fmla="*/ 235404 h 239821"/>
                  <a:gd name="connsiteX11" fmla="*/ 128116 w 164088"/>
                  <a:gd name="connsiteY11" fmla="*/ 235404 h 239821"/>
                  <a:gd name="connsiteX12" fmla="*/ 39760 w 164088"/>
                  <a:gd name="connsiteY12" fmla="*/ 153360 h 239821"/>
                  <a:gd name="connsiteX13" fmla="*/ 85200 w 164088"/>
                  <a:gd name="connsiteY13" fmla="*/ 215209 h 239821"/>
                  <a:gd name="connsiteX14" fmla="*/ 129378 w 164088"/>
                  <a:gd name="connsiteY14" fmla="*/ 153360 h 239821"/>
                  <a:gd name="connsiteX15" fmla="*/ 85200 w 164088"/>
                  <a:gd name="connsiteY15" fmla="*/ 91511 h 239821"/>
                  <a:gd name="connsiteX16" fmla="*/ 39760 w 164088"/>
                  <a:gd name="connsiteY16" fmla="*/ 153360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088" h="239821">
                    <a:moveTo>
                      <a:pt x="128116" y="235404"/>
                    </a:moveTo>
                    <a:lnTo>
                      <a:pt x="128116" y="211422"/>
                    </a:lnTo>
                    <a:lnTo>
                      <a:pt x="126853" y="211422"/>
                    </a:lnTo>
                    <a:cubicBezTo>
                      <a:pt x="118018" y="227831"/>
                      <a:pt x="99084" y="239191"/>
                      <a:pt x="77627" y="239191"/>
                    </a:cubicBezTo>
                    <a:cubicBezTo>
                      <a:pt x="35973" y="239191"/>
                      <a:pt x="9467" y="206373"/>
                      <a:pt x="9467" y="154622"/>
                    </a:cubicBezTo>
                    <a:cubicBezTo>
                      <a:pt x="9467" y="102871"/>
                      <a:pt x="35973" y="70053"/>
                      <a:pt x="76365" y="70053"/>
                    </a:cubicBezTo>
                    <a:cubicBezTo>
                      <a:pt x="97822" y="70053"/>
                      <a:pt x="116755" y="80151"/>
                      <a:pt x="125591" y="96560"/>
                    </a:cubicBezTo>
                    <a:lnTo>
                      <a:pt x="126853" y="96560"/>
                    </a:lnTo>
                    <a:lnTo>
                      <a:pt x="126853" y="9467"/>
                    </a:lnTo>
                    <a:lnTo>
                      <a:pt x="154622" y="9467"/>
                    </a:lnTo>
                    <a:lnTo>
                      <a:pt x="154622" y="235404"/>
                    </a:lnTo>
                    <a:lnTo>
                      <a:pt x="128116" y="235404"/>
                    </a:lnTo>
                    <a:close/>
                    <a:moveTo>
                      <a:pt x="39760" y="153360"/>
                    </a:moveTo>
                    <a:cubicBezTo>
                      <a:pt x="39760" y="191226"/>
                      <a:pt x="57431" y="215209"/>
                      <a:pt x="85200" y="215209"/>
                    </a:cubicBezTo>
                    <a:cubicBezTo>
                      <a:pt x="111707" y="215209"/>
                      <a:pt x="129378" y="191226"/>
                      <a:pt x="129378" y="153360"/>
                    </a:cubicBezTo>
                    <a:cubicBezTo>
                      <a:pt x="129378" y="115493"/>
                      <a:pt x="111707" y="91511"/>
                      <a:pt x="85200" y="91511"/>
                    </a:cubicBezTo>
                    <a:cubicBezTo>
                      <a:pt x="57431" y="91511"/>
                      <a:pt x="39760" y="115493"/>
                      <a:pt x="39760" y="153360"/>
                    </a:cubicBezTo>
                    <a:close/>
                  </a:path>
                </a:pathLst>
              </a:custGeom>
              <a:solidFill>
                <a:srgbClr val="A8AAAD"/>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134DDFC-F790-4E24-83B6-1F967CF3F0E2}"/>
                  </a:ext>
                </a:extLst>
              </p:cNvPr>
              <p:cNvSpPr/>
              <p:nvPr/>
            </p:nvSpPr>
            <p:spPr>
              <a:xfrm>
                <a:off x="5688862" y="1725140"/>
                <a:ext cx="252444" cy="239822"/>
              </a:xfrm>
              <a:custGeom>
                <a:avLst/>
                <a:gdLst>
                  <a:gd name="connsiteX0" fmla="*/ 216471 w 252444"/>
                  <a:gd name="connsiteY0" fmla="*/ 236666 h 239821"/>
                  <a:gd name="connsiteX1" fmla="*/ 216471 w 252444"/>
                  <a:gd name="connsiteY1" fmla="*/ 121804 h 239821"/>
                  <a:gd name="connsiteX2" fmla="*/ 217733 w 252444"/>
                  <a:gd name="connsiteY2" fmla="*/ 34711 h 239821"/>
                  <a:gd name="connsiteX3" fmla="*/ 216471 w 252444"/>
                  <a:gd name="connsiteY3" fmla="*/ 34711 h 239821"/>
                  <a:gd name="connsiteX4" fmla="*/ 186178 w 252444"/>
                  <a:gd name="connsiteY4" fmla="*/ 121804 h 239821"/>
                  <a:gd name="connsiteX5" fmla="*/ 144524 w 252444"/>
                  <a:gd name="connsiteY5" fmla="*/ 236666 h 239821"/>
                  <a:gd name="connsiteX6" fmla="*/ 110444 w 252444"/>
                  <a:gd name="connsiteY6" fmla="*/ 236666 h 239821"/>
                  <a:gd name="connsiteX7" fmla="*/ 68791 w 252444"/>
                  <a:gd name="connsiteY7" fmla="*/ 121804 h 239821"/>
                  <a:gd name="connsiteX8" fmla="*/ 38498 w 252444"/>
                  <a:gd name="connsiteY8" fmla="*/ 34711 h 239821"/>
                  <a:gd name="connsiteX9" fmla="*/ 37235 w 252444"/>
                  <a:gd name="connsiteY9" fmla="*/ 34711 h 239821"/>
                  <a:gd name="connsiteX10" fmla="*/ 38498 w 252444"/>
                  <a:gd name="connsiteY10" fmla="*/ 121804 h 239821"/>
                  <a:gd name="connsiteX11" fmla="*/ 38498 w 252444"/>
                  <a:gd name="connsiteY11" fmla="*/ 236666 h 239821"/>
                  <a:gd name="connsiteX12" fmla="*/ 9467 w 252444"/>
                  <a:gd name="connsiteY12" fmla="*/ 236666 h 239821"/>
                  <a:gd name="connsiteX13" fmla="*/ 9467 w 252444"/>
                  <a:gd name="connsiteY13" fmla="*/ 9467 h 239821"/>
                  <a:gd name="connsiteX14" fmla="*/ 56169 w 252444"/>
                  <a:gd name="connsiteY14" fmla="*/ 9467 h 239821"/>
                  <a:gd name="connsiteX15" fmla="*/ 97822 w 252444"/>
                  <a:gd name="connsiteY15" fmla="*/ 120542 h 239821"/>
                  <a:gd name="connsiteX16" fmla="*/ 128115 w 252444"/>
                  <a:gd name="connsiteY16" fmla="*/ 207635 h 239821"/>
                  <a:gd name="connsiteX17" fmla="*/ 129378 w 252444"/>
                  <a:gd name="connsiteY17" fmla="*/ 207635 h 239821"/>
                  <a:gd name="connsiteX18" fmla="*/ 159671 w 252444"/>
                  <a:gd name="connsiteY18" fmla="*/ 120542 h 239821"/>
                  <a:gd name="connsiteX19" fmla="*/ 200062 w 252444"/>
                  <a:gd name="connsiteY19" fmla="*/ 9467 h 239821"/>
                  <a:gd name="connsiteX20" fmla="*/ 248026 w 252444"/>
                  <a:gd name="connsiteY20" fmla="*/ 9467 h 239821"/>
                  <a:gd name="connsiteX21" fmla="*/ 248026 w 252444"/>
                  <a:gd name="connsiteY21" fmla="*/ 235404 h 239821"/>
                  <a:gd name="connsiteX22" fmla="*/ 216471 w 252444"/>
                  <a:gd name="connsiteY22" fmla="*/ 235404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444" h="239821">
                    <a:moveTo>
                      <a:pt x="216471" y="236666"/>
                    </a:moveTo>
                    <a:lnTo>
                      <a:pt x="216471" y="121804"/>
                    </a:lnTo>
                    <a:cubicBezTo>
                      <a:pt x="216471" y="92773"/>
                      <a:pt x="216471" y="63742"/>
                      <a:pt x="217733" y="34711"/>
                    </a:cubicBezTo>
                    <a:lnTo>
                      <a:pt x="216471" y="34711"/>
                    </a:lnTo>
                    <a:cubicBezTo>
                      <a:pt x="206373" y="63742"/>
                      <a:pt x="196275" y="92773"/>
                      <a:pt x="186178" y="121804"/>
                    </a:cubicBezTo>
                    <a:lnTo>
                      <a:pt x="144524" y="236666"/>
                    </a:lnTo>
                    <a:lnTo>
                      <a:pt x="110444" y="236666"/>
                    </a:lnTo>
                    <a:lnTo>
                      <a:pt x="68791" y="121804"/>
                    </a:lnTo>
                    <a:cubicBezTo>
                      <a:pt x="58693" y="92773"/>
                      <a:pt x="47333" y="63742"/>
                      <a:pt x="38498" y="34711"/>
                    </a:cubicBezTo>
                    <a:lnTo>
                      <a:pt x="37235" y="34711"/>
                    </a:lnTo>
                    <a:cubicBezTo>
                      <a:pt x="37235" y="63742"/>
                      <a:pt x="38498" y="92773"/>
                      <a:pt x="38498" y="121804"/>
                    </a:cubicBezTo>
                    <a:lnTo>
                      <a:pt x="38498" y="236666"/>
                    </a:lnTo>
                    <a:lnTo>
                      <a:pt x="9467" y="236666"/>
                    </a:lnTo>
                    <a:lnTo>
                      <a:pt x="9467" y="9467"/>
                    </a:lnTo>
                    <a:lnTo>
                      <a:pt x="56169" y="9467"/>
                    </a:lnTo>
                    <a:lnTo>
                      <a:pt x="97822" y="120542"/>
                    </a:lnTo>
                    <a:cubicBezTo>
                      <a:pt x="107920" y="149573"/>
                      <a:pt x="118017" y="178604"/>
                      <a:pt x="128115" y="207635"/>
                    </a:cubicBezTo>
                    <a:lnTo>
                      <a:pt x="129378" y="207635"/>
                    </a:lnTo>
                    <a:cubicBezTo>
                      <a:pt x="139475" y="178604"/>
                      <a:pt x="149573" y="149573"/>
                      <a:pt x="159671" y="120542"/>
                    </a:cubicBezTo>
                    <a:lnTo>
                      <a:pt x="200062" y="9467"/>
                    </a:lnTo>
                    <a:lnTo>
                      <a:pt x="248026" y="9467"/>
                    </a:lnTo>
                    <a:lnTo>
                      <a:pt x="248026" y="235404"/>
                    </a:lnTo>
                    <a:lnTo>
                      <a:pt x="216471" y="235404"/>
                    </a:lnTo>
                    <a:close/>
                  </a:path>
                </a:pathLst>
              </a:custGeom>
              <a:solidFill>
                <a:srgbClr val="A8AAAD"/>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7F092CB-E827-45FE-9A91-25CB926DB236}"/>
                  </a:ext>
                </a:extLst>
              </p:cNvPr>
              <p:cNvSpPr/>
              <p:nvPr/>
            </p:nvSpPr>
            <p:spPr>
              <a:xfrm>
                <a:off x="5966550" y="1784464"/>
                <a:ext cx="151467" cy="189333"/>
              </a:xfrm>
              <a:custGeom>
                <a:avLst/>
                <a:gdLst>
                  <a:gd name="connsiteX0" fmla="*/ 144524 w 151466"/>
                  <a:gd name="connsiteY0" fmla="*/ 73840 h 189333"/>
                  <a:gd name="connsiteX1" fmla="*/ 144524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7 w 151466"/>
                  <a:gd name="connsiteY9" fmla="*/ 76364 h 189333"/>
                  <a:gd name="connsiteX10" fmla="*/ 118017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4 w 151466"/>
                  <a:gd name="connsiteY15" fmla="*/ 73840 h 189333"/>
                  <a:gd name="connsiteX16" fmla="*/ 116755 w 151466"/>
                  <a:gd name="connsiteY16" fmla="*/ 97822 h 189333"/>
                  <a:gd name="connsiteX17" fmla="*/ 73840 w 151466"/>
                  <a:gd name="connsiteY17" fmla="*/ 102871 h 189333"/>
                  <a:gd name="connsiteX18" fmla="*/ 37235 w 151466"/>
                  <a:gd name="connsiteY18" fmla="*/ 130640 h 189333"/>
                  <a:gd name="connsiteX19" fmla="*/ 70053 w 151466"/>
                  <a:gd name="connsiteY19" fmla="*/ 158409 h 189333"/>
                  <a:gd name="connsiteX20" fmla="*/ 102871 w 151466"/>
                  <a:gd name="connsiteY20" fmla="*/ 145786 h 189333"/>
                  <a:gd name="connsiteX21" fmla="*/ 115493 w 151466"/>
                  <a:gd name="connsiteY21" fmla="*/ 107920 h 189333"/>
                  <a:gd name="connsiteX22" fmla="*/ 115493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4" y="73840"/>
                    </a:moveTo>
                    <a:lnTo>
                      <a:pt x="144524" y="135689"/>
                    </a:lnTo>
                    <a:cubicBezTo>
                      <a:pt x="144524" y="153360"/>
                      <a:pt x="145786" y="167244"/>
                      <a:pt x="148311" y="177342"/>
                    </a:cubicBezTo>
                    <a:lnTo>
                      <a:pt x="123067" y="177342"/>
                    </a:lnTo>
                    <a:cubicBezTo>
                      <a:pt x="121804" y="169769"/>
                      <a:pt x="120542" y="160933"/>
                      <a:pt x="120542" y="153360"/>
                    </a:cubicBezTo>
                    <a:lnTo>
                      <a:pt x="119280" y="153360"/>
                    </a:lnTo>
                    <a:cubicBezTo>
                      <a:pt x="107920" y="171031"/>
                      <a:pt x="88986" y="179866"/>
                      <a:pt x="63742" y="179866"/>
                    </a:cubicBezTo>
                    <a:cubicBezTo>
                      <a:pt x="29662" y="179866"/>
                      <a:pt x="9467" y="159671"/>
                      <a:pt x="9467" y="131902"/>
                    </a:cubicBezTo>
                    <a:cubicBezTo>
                      <a:pt x="9467" y="105395"/>
                      <a:pt x="24613" y="87724"/>
                      <a:pt x="71315" y="81413"/>
                    </a:cubicBezTo>
                    <a:cubicBezTo>
                      <a:pt x="85200" y="78889"/>
                      <a:pt x="105395" y="76364"/>
                      <a:pt x="118017" y="76364"/>
                    </a:cubicBezTo>
                    <a:lnTo>
                      <a:pt x="118017" y="70053"/>
                    </a:lnTo>
                    <a:cubicBezTo>
                      <a:pt x="118017"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4" y="30924"/>
                      <a:pt x="144524" y="73840"/>
                    </a:cubicBezTo>
                    <a:close/>
                    <a:moveTo>
                      <a:pt x="116755" y="97822"/>
                    </a:moveTo>
                    <a:cubicBezTo>
                      <a:pt x="104133" y="99084"/>
                      <a:pt x="86462" y="100346"/>
                      <a:pt x="73840" y="102871"/>
                    </a:cubicBezTo>
                    <a:cubicBezTo>
                      <a:pt x="46071" y="106658"/>
                      <a:pt x="37235" y="115493"/>
                      <a:pt x="37235" y="130640"/>
                    </a:cubicBezTo>
                    <a:cubicBezTo>
                      <a:pt x="37235" y="147049"/>
                      <a:pt x="49858" y="158409"/>
                      <a:pt x="70053" y="158409"/>
                    </a:cubicBezTo>
                    <a:cubicBezTo>
                      <a:pt x="82675" y="158409"/>
                      <a:pt x="95298" y="153360"/>
                      <a:pt x="102871" y="145786"/>
                    </a:cubicBezTo>
                    <a:cubicBezTo>
                      <a:pt x="112969" y="135689"/>
                      <a:pt x="115493" y="126853"/>
                      <a:pt x="115493" y="107920"/>
                    </a:cubicBezTo>
                    <a:lnTo>
                      <a:pt x="115493" y="97822"/>
                    </a:lnTo>
                    <a:close/>
                  </a:path>
                </a:pathLst>
              </a:custGeom>
              <a:solidFill>
                <a:srgbClr val="A8AAAD"/>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1985AD4-A798-4D12-ABAF-24F74EAEB70A}"/>
                  </a:ext>
                </a:extLst>
              </p:cNvPr>
              <p:cNvSpPr/>
              <p:nvPr/>
            </p:nvSpPr>
            <p:spPr>
              <a:xfrm>
                <a:off x="6150834" y="1786989"/>
                <a:ext cx="151467" cy="176711"/>
              </a:xfrm>
              <a:custGeom>
                <a:avLst/>
                <a:gdLst>
                  <a:gd name="connsiteX0" fmla="*/ 143262 w 151466"/>
                  <a:gd name="connsiteY0" fmla="*/ 76364 h 176710"/>
                  <a:gd name="connsiteX1" fmla="*/ 143262 w 151466"/>
                  <a:gd name="connsiteY1" fmla="*/ 174818 h 176710"/>
                  <a:gd name="connsiteX2" fmla="*/ 115494 w 151466"/>
                  <a:gd name="connsiteY2" fmla="*/ 174818 h 176710"/>
                  <a:gd name="connsiteX3" fmla="*/ 115494 w 151466"/>
                  <a:gd name="connsiteY3" fmla="*/ 78889 h 176710"/>
                  <a:gd name="connsiteX4" fmla="*/ 78889 w 151466"/>
                  <a:gd name="connsiteY4" fmla="*/ 33449 h 176710"/>
                  <a:gd name="connsiteX5" fmla="*/ 37236 w 151466"/>
                  <a:gd name="connsiteY5" fmla="*/ 82675 h 176710"/>
                  <a:gd name="connsiteX6" fmla="*/ 37236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6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4" y="174818"/>
                    </a:lnTo>
                    <a:lnTo>
                      <a:pt x="115494" y="78889"/>
                    </a:lnTo>
                    <a:cubicBezTo>
                      <a:pt x="115494" y="44809"/>
                      <a:pt x="101609" y="33449"/>
                      <a:pt x="78889" y="33449"/>
                    </a:cubicBezTo>
                    <a:cubicBezTo>
                      <a:pt x="56169" y="33449"/>
                      <a:pt x="37236" y="51120"/>
                      <a:pt x="37236" y="82675"/>
                    </a:cubicBezTo>
                    <a:lnTo>
                      <a:pt x="37236" y="174818"/>
                    </a:lnTo>
                    <a:lnTo>
                      <a:pt x="9467" y="174818"/>
                    </a:lnTo>
                    <a:lnTo>
                      <a:pt x="9467" y="13253"/>
                    </a:lnTo>
                    <a:lnTo>
                      <a:pt x="35973" y="13253"/>
                    </a:lnTo>
                    <a:lnTo>
                      <a:pt x="35973" y="34711"/>
                    </a:lnTo>
                    <a:lnTo>
                      <a:pt x="37236" y="34711"/>
                    </a:lnTo>
                    <a:cubicBezTo>
                      <a:pt x="47333" y="19564"/>
                      <a:pt x="65005" y="9467"/>
                      <a:pt x="86462" y="9467"/>
                    </a:cubicBezTo>
                    <a:cubicBezTo>
                      <a:pt x="121805"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C305AFB-73AA-4459-B46D-00BEFD1D73A4}"/>
                  </a:ext>
                </a:extLst>
              </p:cNvPr>
              <p:cNvSpPr/>
              <p:nvPr/>
            </p:nvSpPr>
            <p:spPr>
              <a:xfrm>
                <a:off x="6318710" y="1784464"/>
                <a:ext cx="151467" cy="189333"/>
              </a:xfrm>
              <a:custGeom>
                <a:avLst/>
                <a:gdLst>
                  <a:gd name="connsiteX0" fmla="*/ 144524 w 151466"/>
                  <a:gd name="connsiteY0" fmla="*/ 73840 h 189333"/>
                  <a:gd name="connsiteX1" fmla="*/ 144524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8 w 151466"/>
                  <a:gd name="connsiteY9" fmla="*/ 76364 h 189333"/>
                  <a:gd name="connsiteX10" fmla="*/ 118018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4 w 151466"/>
                  <a:gd name="connsiteY15" fmla="*/ 73840 h 189333"/>
                  <a:gd name="connsiteX16" fmla="*/ 116755 w 151466"/>
                  <a:gd name="connsiteY16" fmla="*/ 97822 h 189333"/>
                  <a:gd name="connsiteX17" fmla="*/ 73840 w 151466"/>
                  <a:gd name="connsiteY17" fmla="*/ 102871 h 189333"/>
                  <a:gd name="connsiteX18" fmla="*/ 37235 w 151466"/>
                  <a:gd name="connsiteY18" fmla="*/ 130640 h 189333"/>
                  <a:gd name="connsiteX19" fmla="*/ 70053 w 151466"/>
                  <a:gd name="connsiteY19" fmla="*/ 158409 h 189333"/>
                  <a:gd name="connsiteX20" fmla="*/ 102871 w 151466"/>
                  <a:gd name="connsiteY20" fmla="*/ 145786 h 189333"/>
                  <a:gd name="connsiteX21" fmla="*/ 115493 w 151466"/>
                  <a:gd name="connsiteY21" fmla="*/ 107920 h 189333"/>
                  <a:gd name="connsiteX22" fmla="*/ 115493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4" y="73840"/>
                    </a:moveTo>
                    <a:lnTo>
                      <a:pt x="144524" y="135689"/>
                    </a:lnTo>
                    <a:cubicBezTo>
                      <a:pt x="144524" y="153360"/>
                      <a:pt x="145786" y="167244"/>
                      <a:pt x="148311" y="177342"/>
                    </a:cubicBezTo>
                    <a:lnTo>
                      <a:pt x="123067" y="177342"/>
                    </a:lnTo>
                    <a:cubicBezTo>
                      <a:pt x="121804" y="169769"/>
                      <a:pt x="120542" y="160933"/>
                      <a:pt x="120542" y="153360"/>
                    </a:cubicBezTo>
                    <a:lnTo>
                      <a:pt x="119280" y="153360"/>
                    </a:lnTo>
                    <a:cubicBezTo>
                      <a:pt x="107920" y="171031"/>
                      <a:pt x="88986" y="179866"/>
                      <a:pt x="63742" y="179866"/>
                    </a:cubicBezTo>
                    <a:cubicBezTo>
                      <a:pt x="29662" y="179866"/>
                      <a:pt x="9467" y="159671"/>
                      <a:pt x="9467" y="131902"/>
                    </a:cubicBezTo>
                    <a:cubicBezTo>
                      <a:pt x="9467" y="105395"/>
                      <a:pt x="24613" y="87724"/>
                      <a:pt x="71315" y="81413"/>
                    </a:cubicBezTo>
                    <a:cubicBezTo>
                      <a:pt x="85200" y="78889"/>
                      <a:pt x="105396" y="76364"/>
                      <a:pt x="118018" y="76364"/>
                    </a:cubicBezTo>
                    <a:lnTo>
                      <a:pt x="118018" y="70053"/>
                    </a:lnTo>
                    <a:cubicBezTo>
                      <a:pt x="118018"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4" y="30924"/>
                      <a:pt x="144524" y="73840"/>
                    </a:cubicBezTo>
                    <a:close/>
                    <a:moveTo>
                      <a:pt x="116755" y="97822"/>
                    </a:moveTo>
                    <a:cubicBezTo>
                      <a:pt x="104133" y="99084"/>
                      <a:pt x="86462" y="100346"/>
                      <a:pt x="73840" y="102871"/>
                    </a:cubicBezTo>
                    <a:cubicBezTo>
                      <a:pt x="46071" y="106658"/>
                      <a:pt x="37235" y="115493"/>
                      <a:pt x="37235" y="130640"/>
                    </a:cubicBezTo>
                    <a:cubicBezTo>
                      <a:pt x="37235" y="147049"/>
                      <a:pt x="49858" y="158409"/>
                      <a:pt x="70053" y="158409"/>
                    </a:cubicBezTo>
                    <a:cubicBezTo>
                      <a:pt x="82675" y="158409"/>
                      <a:pt x="95298" y="153360"/>
                      <a:pt x="102871" y="145786"/>
                    </a:cubicBezTo>
                    <a:cubicBezTo>
                      <a:pt x="112969" y="135689"/>
                      <a:pt x="115493" y="126853"/>
                      <a:pt x="115493" y="107920"/>
                    </a:cubicBezTo>
                    <a:lnTo>
                      <a:pt x="115493" y="97822"/>
                    </a:lnTo>
                    <a:close/>
                  </a:path>
                </a:pathLst>
              </a:custGeom>
              <a:solidFill>
                <a:srgbClr val="A8AAAD"/>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962305D-9F51-4E4E-82B2-BD60C841E3C6}"/>
                  </a:ext>
                </a:extLst>
              </p:cNvPr>
              <p:cNvSpPr/>
              <p:nvPr/>
            </p:nvSpPr>
            <p:spPr>
              <a:xfrm>
                <a:off x="6489110" y="1783202"/>
                <a:ext cx="164089" cy="239822"/>
              </a:xfrm>
              <a:custGeom>
                <a:avLst/>
                <a:gdLst>
                  <a:gd name="connsiteX0" fmla="*/ 126853 w 164088"/>
                  <a:gd name="connsiteY0" fmla="*/ 39760 h 239821"/>
                  <a:gd name="connsiteX1" fmla="*/ 126853 w 164088"/>
                  <a:gd name="connsiteY1" fmla="*/ 39760 h 239821"/>
                  <a:gd name="connsiteX2" fmla="*/ 128115 w 164088"/>
                  <a:gd name="connsiteY2" fmla="*/ 15778 h 239821"/>
                  <a:gd name="connsiteX3" fmla="*/ 154622 w 164088"/>
                  <a:gd name="connsiteY3" fmla="*/ 15778 h 239821"/>
                  <a:gd name="connsiteX4" fmla="*/ 154622 w 164088"/>
                  <a:gd name="connsiteY4" fmla="*/ 167244 h 239821"/>
                  <a:gd name="connsiteX5" fmla="*/ 83938 w 164088"/>
                  <a:gd name="connsiteY5" fmla="*/ 237928 h 239821"/>
                  <a:gd name="connsiteX6" fmla="*/ 17040 w 164088"/>
                  <a:gd name="connsiteY6" fmla="*/ 186177 h 239821"/>
                  <a:gd name="connsiteX7" fmla="*/ 44809 w 164088"/>
                  <a:gd name="connsiteY7" fmla="*/ 186177 h 239821"/>
                  <a:gd name="connsiteX8" fmla="*/ 83938 w 164088"/>
                  <a:gd name="connsiteY8" fmla="*/ 215208 h 239821"/>
                  <a:gd name="connsiteX9" fmla="*/ 126853 w 164088"/>
                  <a:gd name="connsiteY9" fmla="*/ 164720 h 239821"/>
                  <a:gd name="connsiteX10" fmla="*/ 126853 w 164088"/>
                  <a:gd name="connsiteY10" fmla="*/ 147049 h 239821"/>
                  <a:gd name="connsiteX11" fmla="*/ 125591 w 164088"/>
                  <a:gd name="connsiteY11" fmla="*/ 147049 h 239821"/>
                  <a:gd name="connsiteX12" fmla="*/ 77627 w 164088"/>
                  <a:gd name="connsiteY12" fmla="*/ 173555 h 239821"/>
                  <a:gd name="connsiteX13" fmla="*/ 9467 w 164088"/>
                  <a:gd name="connsiteY13" fmla="*/ 91511 h 239821"/>
                  <a:gd name="connsiteX14" fmla="*/ 77627 w 164088"/>
                  <a:gd name="connsiteY14" fmla="*/ 9467 h 239821"/>
                  <a:gd name="connsiteX15" fmla="*/ 126853 w 164088"/>
                  <a:gd name="connsiteY15" fmla="*/ 39760 h 239821"/>
                  <a:gd name="connsiteX16" fmla="*/ 39760 w 164088"/>
                  <a:gd name="connsiteY16" fmla="*/ 94035 h 239821"/>
                  <a:gd name="connsiteX17" fmla="*/ 83938 w 164088"/>
                  <a:gd name="connsiteY17" fmla="*/ 152097 h 239821"/>
                  <a:gd name="connsiteX18" fmla="*/ 129378 w 164088"/>
                  <a:gd name="connsiteY18" fmla="*/ 94035 h 239821"/>
                  <a:gd name="connsiteX19" fmla="*/ 83938 w 164088"/>
                  <a:gd name="connsiteY19" fmla="*/ 34711 h 239821"/>
                  <a:gd name="connsiteX20" fmla="*/ 39760 w 164088"/>
                  <a:gd name="connsiteY20" fmla="*/ 94035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4088" h="239821">
                    <a:moveTo>
                      <a:pt x="126853" y="39760"/>
                    </a:moveTo>
                    <a:lnTo>
                      <a:pt x="126853" y="39760"/>
                    </a:lnTo>
                    <a:lnTo>
                      <a:pt x="128115" y="15778"/>
                    </a:lnTo>
                    <a:lnTo>
                      <a:pt x="154622" y="15778"/>
                    </a:lnTo>
                    <a:lnTo>
                      <a:pt x="154622" y="167244"/>
                    </a:lnTo>
                    <a:cubicBezTo>
                      <a:pt x="154622" y="215208"/>
                      <a:pt x="129378" y="237928"/>
                      <a:pt x="83938" y="237928"/>
                    </a:cubicBezTo>
                    <a:cubicBezTo>
                      <a:pt x="42284" y="237928"/>
                      <a:pt x="18302" y="218995"/>
                      <a:pt x="17040" y="186177"/>
                    </a:cubicBezTo>
                    <a:lnTo>
                      <a:pt x="44809" y="186177"/>
                    </a:lnTo>
                    <a:cubicBezTo>
                      <a:pt x="46071" y="205111"/>
                      <a:pt x="59956" y="215208"/>
                      <a:pt x="83938" y="215208"/>
                    </a:cubicBezTo>
                    <a:cubicBezTo>
                      <a:pt x="112969" y="215208"/>
                      <a:pt x="126853" y="200062"/>
                      <a:pt x="126853" y="164720"/>
                    </a:cubicBezTo>
                    <a:lnTo>
                      <a:pt x="126853" y="147049"/>
                    </a:lnTo>
                    <a:lnTo>
                      <a:pt x="125591" y="147049"/>
                    </a:lnTo>
                    <a:cubicBezTo>
                      <a:pt x="114231" y="164720"/>
                      <a:pt x="97822" y="173555"/>
                      <a:pt x="77627" y="173555"/>
                    </a:cubicBezTo>
                    <a:cubicBezTo>
                      <a:pt x="35973" y="173555"/>
                      <a:pt x="9467" y="140738"/>
                      <a:pt x="9467" y="91511"/>
                    </a:cubicBezTo>
                    <a:cubicBezTo>
                      <a:pt x="9467" y="41022"/>
                      <a:pt x="35973" y="9467"/>
                      <a:pt x="77627" y="9467"/>
                    </a:cubicBezTo>
                    <a:cubicBezTo>
                      <a:pt x="99084" y="11991"/>
                      <a:pt x="115493" y="22089"/>
                      <a:pt x="126853" y="39760"/>
                    </a:cubicBezTo>
                    <a:close/>
                    <a:moveTo>
                      <a:pt x="39760" y="94035"/>
                    </a:moveTo>
                    <a:cubicBezTo>
                      <a:pt x="39760" y="129378"/>
                      <a:pt x="57431" y="152097"/>
                      <a:pt x="83938" y="152097"/>
                    </a:cubicBezTo>
                    <a:cubicBezTo>
                      <a:pt x="111707" y="152097"/>
                      <a:pt x="129378" y="129378"/>
                      <a:pt x="129378" y="94035"/>
                    </a:cubicBezTo>
                    <a:cubicBezTo>
                      <a:pt x="129378" y="57431"/>
                      <a:pt x="111707" y="34711"/>
                      <a:pt x="83938" y="34711"/>
                    </a:cubicBezTo>
                    <a:cubicBezTo>
                      <a:pt x="56169" y="35973"/>
                      <a:pt x="39760" y="58693"/>
                      <a:pt x="39760" y="94035"/>
                    </a:cubicBezTo>
                    <a:close/>
                  </a:path>
                </a:pathLst>
              </a:custGeom>
              <a:solidFill>
                <a:srgbClr val="A8AAA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F1D8FAB-5202-4D3E-8CA0-EE627F5C49B5}"/>
                  </a:ext>
                </a:extLst>
              </p:cNvPr>
              <p:cNvSpPr/>
              <p:nvPr/>
            </p:nvSpPr>
            <p:spPr>
              <a:xfrm>
                <a:off x="6673394" y="1785726"/>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7 h 189333"/>
                  <a:gd name="connsiteX7" fmla="*/ 37235 w 164088"/>
                  <a:gd name="connsiteY7" fmla="*/ 100347 h 189333"/>
                  <a:gd name="connsiteX8" fmla="*/ 85200 w 164088"/>
                  <a:gd name="connsiteY8" fmla="*/ 158409 h 189333"/>
                  <a:gd name="connsiteX9" fmla="*/ 126853 w 164088"/>
                  <a:gd name="connsiteY9" fmla="*/ 126853 h 189333"/>
                  <a:gd name="connsiteX10" fmla="*/ 35973 w 164088"/>
                  <a:gd name="connsiteY10" fmla="*/ 78889 h 189333"/>
                  <a:gd name="connsiteX11" fmla="*/ 129378 w 164088"/>
                  <a:gd name="connsiteY11" fmla="*/ 78889 h 189333"/>
                  <a:gd name="connsiteX12" fmla="*/ 82675 w 164088"/>
                  <a:gd name="connsiteY12" fmla="*/ 30924 h 189333"/>
                  <a:gd name="connsiteX13" fmla="*/ 35973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5" y="154622"/>
                      <a:pt x="125591" y="179866"/>
                      <a:pt x="85200" y="179866"/>
                    </a:cubicBezTo>
                    <a:cubicBezTo>
                      <a:pt x="37235" y="179866"/>
                      <a:pt x="9467" y="145786"/>
                      <a:pt x="9467" y="92773"/>
                    </a:cubicBezTo>
                    <a:cubicBezTo>
                      <a:pt x="9467" y="44809"/>
                      <a:pt x="37235" y="9467"/>
                      <a:pt x="83938" y="9467"/>
                    </a:cubicBezTo>
                    <a:cubicBezTo>
                      <a:pt x="120542" y="9467"/>
                      <a:pt x="145786" y="30924"/>
                      <a:pt x="154622" y="66267"/>
                    </a:cubicBezTo>
                    <a:cubicBezTo>
                      <a:pt x="157146" y="75102"/>
                      <a:pt x="158409" y="86462"/>
                      <a:pt x="158409" y="100347"/>
                    </a:cubicBezTo>
                    <a:lnTo>
                      <a:pt x="37235" y="100347"/>
                    </a:lnTo>
                    <a:cubicBezTo>
                      <a:pt x="38498" y="140738"/>
                      <a:pt x="58693" y="158409"/>
                      <a:pt x="85200" y="158409"/>
                    </a:cubicBezTo>
                    <a:cubicBezTo>
                      <a:pt x="107920" y="158409"/>
                      <a:pt x="123067" y="145786"/>
                      <a:pt x="126853" y="126853"/>
                    </a:cubicBezTo>
                    <a:close/>
                    <a:moveTo>
                      <a:pt x="35973" y="78889"/>
                    </a:moveTo>
                    <a:lnTo>
                      <a:pt x="129378" y="78889"/>
                    </a:lnTo>
                    <a:cubicBezTo>
                      <a:pt x="126853" y="47333"/>
                      <a:pt x="107920" y="30924"/>
                      <a:pt x="82675" y="30924"/>
                    </a:cubicBezTo>
                    <a:cubicBezTo>
                      <a:pt x="57431" y="30924"/>
                      <a:pt x="38498" y="48595"/>
                      <a:pt x="35973" y="78889"/>
                    </a:cubicBezTo>
                    <a:close/>
                  </a:path>
                </a:pathLst>
              </a:custGeom>
              <a:solidFill>
                <a:srgbClr val="A8AAAD"/>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2EE9DD8-17D7-495F-81B2-A03FF0AAD11A}"/>
                  </a:ext>
                </a:extLst>
              </p:cNvPr>
              <p:cNvSpPr/>
              <p:nvPr/>
            </p:nvSpPr>
            <p:spPr>
              <a:xfrm>
                <a:off x="6858941" y="1786989"/>
                <a:ext cx="239822" cy="176711"/>
              </a:xfrm>
              <a:custGeom>
                <a:avLst/>
                <a:gdLst>
                  <a:gd name="connsiteX0" fmla="*/ 235404 w 239822"/>
                  <a:gd name="connsiteY0" fmla="*/ 75102 h 176710"/>
                  <a:gd name="connsiteX1" fmla="*/ 235404 w 239822"/>
                  <a:gd name="connsiteY1" fmla="*/ 174818 h 176710"/>
                  <a:gd name="connsiteX2" fmla="*/ 207636 w 239822"/>
                  <a:gd name="connsiteY2" fmla="*/ 174818 h 176710"/>
                  <a:gd name="connsiteX3" fmla="*/ 207636 w 239822"/>
                  <a:gd name="connsiteY3" fmla="*/ 76364 h 176710"/>
                  <a:gd name="connsiteX4" fmla="*/ 174818 w 239822"/>
                  <a:gd name="connsiteY4" fmla="*/ 32187 h 176710"/>
                  <a:gd name="connsiteX5" fmla="*/ 136951 w 239822"/>
                  <a:gd name="connsiteY5" fmla="*/ 82675 h 176710"/>
                  <a:gd name="connsiteX6" fmla="*/ 136951 w 239822"/>
                  <a:gd name="connsiteY6" fmla="*/ 174818 h 176710"/>
                  <a:gd name="connsiteX7" fmla="*/ 109182 w 239822"/>
                  <a:gd name="connsiteY7" fmla="*/ 174818 h 176710"/>
                  <a:gd name="connsiteX8" fmla="*/ 109182 w 239822"/>
                  <a:gd name="connsiteY8" fmla="*/ 72578 h 176710"/>
                  <a:gd name="connsiteX9" fmla="*/ 76365 w 239822"/>
                  <a:gd name="connsiteY9" fmla="*/ 32187 h 176710"/>
                  <a:gd name="connsiteX10" fmla="*/ 37236 w 239822"/>
                  <a:gd name="connsiteY10" fmla="*/ 85200 h 176710"/>
                  <a:gd name="connsiteX11" fmla="*/ 37236 w 239822"/>
                  <a:gd name="connsiteY11" fmla="*/ 174818 h 176710"/>
                  <a:gd name="connsiteX12" fmla="*/ 9467 w 239822"/>
                  <a:gd name="connsiteY12" fmla="*/ 174818 h 176710"/>
                  <a:gd name="connsiteX13" fmla="*/ 9467 w 239822"/>
                  <a:gd name="connsiteY13" fmla="*/ 13253 h 176710"/>
                  <a:gd name="connsiteX14" fmla="*/ 35973 w 239822"/>
                  <a:gd name="connsiteY14" fmla="*/ 13253 h 176710"/>
                  <a:gd name="connsiteX15" fmla="*/ 35973 w 239822"/>
                  <a:gd name="connsiteY15" fmla="*/ 33449 h 176710"/>
                  <a:gd name="connsiteX16" fmla="*/ 37236 w 239822"/>
                  <a:gd name="connsiteY16" fmla="*/ 33449 h 176710"/>
                  <a:gd name="connsiteX17" fmla="*/ 82676 w 239822"/>
                  <a:gd name="connsiteY17" fmla="*/ 9467 h 176710"/>
                  <a:gd name="connsiteX18" fmla="*/ 130640 w 239822"/>
                  <a:gd name="connsiteY18" fmla="*/ 39760 h 176710"/>
                  <a:gd name="connsiteX19" fmla="*/ 182391 w 239822"/>
                  <a:gd name="connsiteY19" fmla="*/ 9467 h 176710"/>
                  <a:gd name="connsiteX20" fmla="*/ 235404 w 239822"/>
                  <a:gd name="connsiteY20" fmla="*/ 75102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822" h="176710">
                    <a:moveTo>
                      <a:pt x="235404" y="75102"/>
                    </a:moveTo>
                    <a:lnTo>
                      <a:pt x="235404" y="174818"/>
                    </a:lnTo>
                    <a:lnTo>
                      <a:pt x="207636" y="174818"/>
                    </a:lnTo>
                    <a:lnTo>
                      <a:pt x="207636" y="76364"/>
                    </a:lnTo>
                    <a:cubicBezTo>
                      <a:pt x="207636" y="43547"/>
                      <a:pt x="195013" y="32187"/>
                      <a:pt x="174818" y="32187"/>
                    </a:cubicBezTo>
                    <a:cubicBezTo>
                      <a:pt x="150836" y="32187"/>
                      <a:pt x="136951" y="52382"/>
                      <a:pt x="136951" y="82675"/>
                    </a:cubicBezTo>
                    <a:lnTo>
                      <a:pt x="136951" y="174818"/>
                    </a:lnTo>
                    <a:lnTo>
                      <a:pt x="109182" y="174818"/>
                    </a:lnTo>
                    <a:lnTo>
                      <a:pt x="109182" y="72578"/>
                    </a:lnTo>
                    <a:cubicBezTo>
                      <a:pt x="109182" y="47333"/>
                      <a:pt x="96560" y="32187"/>
                      <a:pt x="76365" y="32187"/>
                    </a:cubicBezTo>
                    <a:cubicBezTo>
                      <a:pt x="52382" y="32187"/>
                      <a:pt x="37236" y="52382"/>
                      <a:pt x="37236" y="85200"/>
                    </a:cubicBezTo>
                    <a:lnTo>
                      <a:pt x="37236" y="174818"/>
                    </a:lnTo>
                    <a:lnTo>
                      <a:pt x="9467" y="174818"/>
                    </a:lnTo>
                    <a:lnTo>
                      <a:pt x="9467" y="13253"/>
                    </a:lnTo>
                    <a:lnTo>
                      <a:pt x="35973" y="13253"/>
                    </a:lnTo>
                    <a:lnTo>
                      <a:pt x="35973" y="33449"/>
                    </a:lnTo>
                    <a:lnTo>
                      <a:pt x="37236" y="33449"/>
                    </a:lnTo>
                    <a:cubicBezTo>
                      <a:pt x="48596" y="18302"/>
                      <a:pt x="63742" y="9467"/>
                      <a:pt x="82676" y="9467"/>
                    </a:cubicBezTo>
                    <a:cubicBezTo>
                      <a:pt x="105396" y="9467"/>
                      <a:pt x="121804" y="19564"/>
                      <a:pt x="130640" y="39760"/>
                    </a:cubicBezTo>
                    <a:cubicBezTo>
                      <a:pt x="142000" y="20827"/>
                      <a:pt x="158409" y="9467"/>
                      <a:pt x="182391" y="9467"/>
                    </a:cubicBezTo>
                    <a:cubicBezTo>
                      <a:pt x="215209" y="9467"/>
                      <a:pt x="235404" y="30924"/>
                      <a:pt x="235404" y="75102"/>
                    </a:cubicBezTo>
                    <a:close/>
                  </a:path>
                </a:pathLst>
              </a:custGeom>
              <a:solidFill>
                <a:srgbClr val="A8AAAD"/>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F2AFB0C-7DE6-46A7-A24E-6AECE585C467}"/>
                  </a:ext>
                </a:extLst>
              </p:cNvPr>
              <p:cNvSpPr/>
              <p:nvPr/>
            </p:nvSpPr>
            <p:spPr>
              <a:xfrm>
                <a:off x="7122745" y="1785726"/>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7 h 189333"/>
                  <a:gd name="connsiteX7" fmla="*/ 37236 w 164088"/>
                  <a:gd name="connsiteY7" fmla="*/ 100347 h 189333"/>
                  <a:gd name="connsiteX8" fmla="*/ 85200 w 164088"/>
                  <a:gd name="connsiteY8" fmla="*/ 158409 h 189333"/>
                  <a:gd name="connsiteX9" fmla="*/ 126853 w 164088"/>
                  <a:gd name="connsiteY9" fmla="*/ 126853 h 189333"/>
                  <a:gd name="connsiteX10" fmla="*/ 35973 w 164088"/>
                  <a:gd name="connsiteY10" fmla="*/ 78889 h 189333"/>
                  <a:gd name="connsiteX11" fmla="*/ 129378 w 164088"/>
                  <a:gd name="connsiteY11" fmla="*/ 78889 h 189333"/>
                  <a:gd name="connsiteX12" fmla="*/ 82676 w 164088"/>
                  <a:gd name="connsiteY12" fmla="*/ 30924 h 189333"/>
                  <a:gd name="connsiteX13" fmla="*/ 35973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6" y="154622"/>
                      <a:pt x="125591" y="179866"/>
                      <a:pt x="85200" y="179866"/>
                    </a:cubicBezTo>
                    <a:cubicBezTo>
                      <a:pt x="37236" y="179866"/>
                      <a:pt x="9467" y="145786"/>
                      <a:pt x="9467" y="92773"/>
                    </a:cubicBezTo>
                    <a:cubicBezTo>
                      <a:pt x="9467" y="44809"/>
                      <a:pt x="37236" y="9467"/>
                      <a:pt x="83938" y="9467"/>
                    </a:cubicBezTo>
                    <a:cubicBezTo>
                      <a:pt x="120542" y="9467"/>
                      <a:pt x="145787" y="30924"/>
                      <a:pt x="154622" y="66267"/>
                    </a:cubicBezTo>
                    <a:cubicBezTo>
                      <a:pt x="157147" y="75102"/>
                      <a:pt x="158409" y="86462"/>
                      <a:pt x="158409" y="100347"/>
                    </a:cubicBezTo>
                    <a:lnTo>
                      <a:pt x="37236" y="100347"/>
                    </a:lnTo>
                    <a:cubicBezTo>
                      <a:pt x="38498" y="140738"/>
                      <a:pt x="58694" y="158409"/>
                      <a:pt x="85200" y="158409"/>
                    </a:cubicBezTo>
                    <a:cubicBezTo>
                      <a:pt x="107920" y="158409"/>
                      <a:pt x="123067" y="145786"/>
                      <a:pt x="126853" y="126853"/>
                    </a:cubicBezTo>
                    <a:close/>
                    <a:moveTo>
                      <a:pt x="35973" y="78889"/>
                    </a:moveTo>
                    <a:lnTo>
                      <a:pt x="129378" y="78889"/>
                    </a:lnTo>
                    <a:cubicBezTo>
                      <a:pt x="126853" y="47333"/>
                      <a:pt x="107920" y="30924"/>
                      <a:pt x="82676" y="30924"/>
                    </a:cubicBezTo>
                    <a:cubicBezTo>
                      <a:pt x="57431" y="30924"/>
                      <a:pt x="39760" y="48595"/>
                      <a:pt x="35973" y="78889"/>
                    </a:cubicBezTo>
                    <a:close/>
                  </a:path>
                </a:pathLst>
              </a:custGeom>
              <a:solidFill>
                <a:srgbClr val="A8AAAD"/>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3271264-095F-46A8-89CD-530C1E2E9457}"/>
                  </a:ext>
                </a:extLst>
              </p:cNvPr>
              <p:cNvSpPr/>
              <p:nvPr/>
            </p:nvSpPr>
            <p:spPr>
              <a:xfrm>
                <a:off x="7309554" y="1786989"/>
                <a:ext cx="151467" cy="176711"/>
              </a:xfrm>
              <a:custGeom>
                <a:avLst/>
                <a:gdLst>
                  <a:gd name="connsiteX0" fmla="*/ 143262 w 151466"/>
                  <a:gd name="connsiteY0" fmla="*/ 76364 h 176710"/>
                  <a:gd name="connsiteX1" fmla="*/ 143262 w 151466"/>
                  <a:gd name="connsiteY1" fmla="*/ 174818 h 176710"/>
                  <a:gd name="connsiteX2" fmla="*/ 115493 w 151466"/>
                  <a:gd name="connsiteY2" fmla="*/ 174818 h 176710"/>
                  <a:gd name="connsiteX3" fmla="*/ 115493 w 151466"/>
                  <a:gd name="connsiteY3" fmla="*/ 78889 h 176710"/>
                  <a:gd name="connsiteX4" fmla="*/ 78889 w 151466"/>
                  <a:gd name="connsiteY4" fmla="*/ 33449 h 176710"/>
                  <a:gd name="connsiteX5" fmla="*/ 37235 w 151466"/>
                  <a:gd name="connsiteY5" fmla="*/ 82675 h 176710"/>
                  <a:gd name="connsiteX6" fmla="*/ 37235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5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3" y="174818"/>
                    </a:lnTo>
                    <a:lnTo>
                      <a:pt x="115493" y="78889"/>
                    </a:lnTo>
                    <a:cubicBezTo>
                      <a:pt x="115493" y="44809"/>
                      <a:pt x="101609" y="33449"/>
                      <a:pt x="78889" y="33449"/>
                    </a:cubicBezTo>
                    <a:cubicBezTo>
                      <a:pt x="56169" y="33449"/>
                      <a:pt x="37235" y="51120"/>
                      <a:pt x="37235" y="82675"/>
                    </a:cubicBezTo>
                    <a:lnTo>
                      <a:pt x="37235" y="174818"/>
                    </a:lnTo>
                    <a:lnTo>
                      <a:pt x="9467" y="174818"/>
                    </a:lnTo>
                    <a:lnTo>
                      <a:pt x="9467" y="13253"/>
                    </a:lnTo>
                    <a:lnTo>
                      <a:pt x="35973" y="13253"/>
                    </a:lnTo>
                    <a:lnTo>
                      <a:pt x="35973" y="34711"/>
                    </a:lnTo>
                    <a:lnTo>
                      <a:pt x="37235" y="34711"/>
                    </a:lnTo>
                    <a:cubicBezTo>
                      <a:pt x="47333" y="19564"/>
                      <a:pt x="65004" y="9467"/>
                      <a:pt x="86462" y="9467"/>
                    </a:cubicBezTo>
                    <a:cubicBezTo>
                      <a:pt x="121804"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149379E-81DE-441F-B453-19B550C2672B}"/>
                  </a:ext>
                </a:extLst>
              </p:cNvPr>
              <p:cNvSpPr/>
              <p:nvPr/>
            </p:nvSpPr>
            <p:spPr>
              <a:xfrm>
                <a:off x="7467332" y="1751647"/>
                <a:ext cx="100978" cy="214577"/>
              </a:xfrm>
              <a:custGeom>
                <a:avLst/>
                <a:gdLst>
                  <a:gd name="connsiteX0" fmla="*/ 99084 w 100977"/>
                  <a:gd name="connsiteY0" fmla="*/ 186177 h 214577"/>
                  <a:gd name="connsiteX1" fmla="*/ 99084 w 100977"/>
                  <a:gd name="connsiteY1" fmla="*/ 208897 h 214577"/>
                  <a:gd name="connsiteX2" fmla="*/ 81413 w 100977"/>
                  <a:gd name="connsiteY2" fmla="*/ 211422 h 214577"/>
                  <a:gd name="connsiteX3" fmla="*/ 37235 w 100977"/>
                  <a:gd name="connsiteY3" fmla="*/ 164720 h 214577"/>
                  <a:gd name="connsiteX4" fmla="*/ 37235 w 100977"/>
                  <a:gd name="connsiteY4" fmla="*/ 70053 h 214577"/>
                  <a:gd name="connsiteX5" fmla="*/ 9467 w 100977"/>
                  <a:gd name="connsiteY5" fmla="*/ 70053 h 214577"/>
                  <a:gd name="connsiteX6" fmla="*/ 9467 w 100977"/>
                  <a:gd name="connsiteY6" fmla="*/ 48595 h 214577"/>
                  <a:gd name="connsiteX7" fmla="*/ 37235 w 100977"/>
                  <a:gd name="connsiteY7" fmla="*/ 48595 h 214577"/>
                  <a:gd name="connsiteX8" fmla="*/ 37235 w 100977"/>
                  <a:gd name="connsiteY8" fmla="*/ 9467 h 214577"/>
                  <a:gd name="connsiteX9" fmla="*/ 65004 w 100977"/>
                  <a:gd name="connsiteY9" fmla="*/ 9467 h 214577"/>
                  <a:gd name="connsiteX10" fmla="*/ 65004 w 100977"/>
                  <a:gd name="connsiteY10" fmla="*/ 48595 h 214577"/>
                  <a:gd name="connsiteX11" fmla="*/ 96560 w 100977"/>
                  <a:gd name="connsiteY11" fmla="*/ 48595 h 214577"/>
                  <a:gd name="connsiteX12" fmla="*/ 96560 w 100977"/>
                  <a:gd name="connsiteY12" fmla="*/ 71315 h 214577"/>
                  <a:gd name="connsiteX13" fmla="*/ 65004 w 100977"/>
                  <a:gd name="connsiteY13" fmla="*/ 71315 h 214577"/>
                  <a:gd name="connsiteX14" fmla="*/ 65004 w 100977"/>
                  <a:gd name="connsiteY14" fmla="*/ 162195 h 214577"/>
                  <a:gd name="connsiteX15" fmla="*/ 87724 w 100977"/>
                  <a:gd name="connsiteY15" fmla="*/ 188702 h 214577"/>
                  <a:gd name="connsiteX16" fmla="*/ 99084 w 100977"/>
                  <a:gd name="connsiteY16" fmla="*/ 186177 h 21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977" h="214577">
                    <a:moveTo>
                      <a:pt x="99084" y="186177"/>
                    </a:moveTo>
                    <a:lnTo>
                      <a:pt x="99084" y="208897"/>
                    </a:lnTo>
                    <a:cubicBezTo>
                      <a:pt x="94035" y="210160"/>
                      <a:pt x="86462" y="211422"/>
                      <a:pt x="81413" y="211422"/>
                    </a:cubicBezTo>
                    <a:cubicBezTo>
                      <a:pt x="51120" y="211422"/>
                      <a:pt x="37235" y="198800"/>
                      <a:pt x="37235" y="164720"/>
                    </a:cubicBezTo>
                    <a:lnTo>
                      <a:pt x="37235" y="70053"/>
                    </a:lnTo>
                    <a:lnTo>
                      <a:pt x="9467" y="70053"/>
                    </a:lnTo>
                    <a:lnTo>
                      <a:pt x="9467" y="48595"/>
                    </a:lnTo>
                    <a:lnTo>
                      <a:pt x="37235" y="48595"/>
                    </a:lnTo>
                    <a:lnTo>
                      <a:pt x="37235" y="9467"/>
                    </a:lnTo>
                    <a:lnTo>
                      <a:pt x="65004" y="9467"/>
                    </a:lnTo>
                    <a:lnTo>
                      <a:pt x="65004" y="48595"/>
                    </a:lnTo>
                    <a:lnTo>
                      <a:pt x="96560" y="48595"/>
                    </a:lnTo>
                    <a:lnTo>
                      <a:pt x="96560" y="71315"/>
                    </a:lnTo>
                    <a:lnTo>
                      <a:pt x="65004" y="71315"/>
                    </a:lnTo>
                    <a:lnTo>
                      <a:pt x="65004" y="162195"/>
                    </a:lnTo>
                    <a:cubicBezTo>
                      <a:pt x="65004" y="181129"/>
                      <a:pt x="71315" y="188702"/>
                      <a:pt x="87724" y="188702"/>
                    </a:cubicBezTo>
                    <a:cubicBezTo>
                      <a:pt x="91511" y="187440"/>
                      <a:pt x="95298" y="187440"/>
                      <a:pt x="99084" y="186177"/>
                    </a:cubicBezTo>
                    <a:close/>
                  </a:path>
                </a:pathLst>
              </a:custGeom>
              <a:solidFill>
                <a:srgbClr val="A8AAAD"/>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A5DC092-FF0E-418F-967A-EABEDA5514DD}"/>
                  </a:ext>
                </a:extLst>
              </p:cNvPr>
              <p:cNvSpPr/>
              <p:nvPr/>
            </p:nvSpPr>
            <p:spPr>
              <a:xfrm>
                <a:off x="7652878" y="1721353"/>
                <a:ext cx="201955" cy="252444"/>
              </a:xfrm>
              <a:custGeom>
                <a:avLst/>
                <a:gdLst>
                  <a:gd name="connsiteX0" fmla="*/ 197538 w 201955"/>
                  <a:gd name="connsiteY0" fmla="*/ 90249 h 252444"/>
                  <a:gd name="connsiteX1" fmla="*/ 167244 w 201955"/>
                  <a:gd name="connsiteY1" fmla="*/ 90249 h 252444"/>
                  <a:gd name="connsiteX2" fmla="*/ 107920 w 201955"/>
                  <a:gd name="connsiteY2" fmla="*/ 35973 h 252444"/>
                  <a:gd name="connsiteX3" fmla="*/ 39760 w 201955"/>
                  <a:gd name="connsiteY3" fmla="*/ 126853 h 252444"/>
                  <a:gd name="connsiteX4" fmla="*/ 107920 w 201955"/>
                  <a:gd name="connsiteY4" fmla="*/ 217733 h 252444"/>
                  <a:gd name="connsiteX5" fmla="*/ 169769 w 201955"/>
                  <a:gd name="connsiteY5" fmla="*/ 162195 h 252444"/>
                  <a:gd name="connsiteX6" fmla="*/ 200062 w 201955"/>
                  <a:gd name="connsiteY6" fmla="*/ 162195 h 252444"/>
                  <a:gd name="connsiteX7" fmla="*/ 107920 w 201955"/>
                  <a:gd name="connsiteY7" fmla="*/ 244240 h 252444"/>
                  <a:gd name="connsiteX8" fmla="*/ 9467 w 201955"/>
                  <a:gd name="connsiteY8" fmla="*/ 126853 h 252444"/>
                  <a:gd name="connsiteX9" fmla="*/ 109182 w 201955"/>
                  <a:gd name="connsiteY9" fmla="*/ 9467 h 252444"/>
                  <a:gd name="connsiteX10" fmla="*/ 197538 w 201955"/>
                  <a:gd name="connsiteY10" fmla="*/ 90249 h 2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55" h="252444">
                    <a:moveTo>
                      <a:pt x="197538" y="90249"/>
                    </a:moveTo>
                    <a:lnTo>
                      <a:pt x="167244" y="90249"/>
                    </a:lnTo>
                    <a:cubicBezTo>
                      <a:pt x="164720" y="57431"/>
                      <a:pt x="140738" y="35973"/>
                      <a:pt x="107920" y="35973"/>
                    </a:cubicBezTo>
                    <a:cubicBezTo>
                      <a:pt x="65005" y="35973"/>
                      <a:pt x="39760" y="70053"/>
                      <a:pt x="39760" y="126853"/>
                    </a:cubicBezTo>
                    <a:cubicBezTo>
                      <a:pt x="39760" y="183653"/>
                      <a:pt x="65005" y="217733"/>
                      <a:pt x="107920" y="217733"/>
                    </a:cubicBezTo>
                    <a:cubicBezTo>
                      <a:pt x="142000" y="217733"/>
                      <a:pt x="164720" y="196275"/>
                      <a:pt x="169769" y="162195"/>
                    </a:cubicBezTo>
                    <a:lnTo>
                      <a:pt x="200062" y="162195"/>
                    </a:lnTo>
                    <a:cubicBezTo>
                      <a:pt x="195013" y="212684"/>
                      <a:pt x="160933" y="244240"/>
                      <a:pt x="107920" y="244240"/>
                    </a:cubicBezTo>
                    <a:cubicBezTo>
                      <a:pt x="47333" y="244240"/>
                      <a:pt x="9467" y="200062"/>
                      <a:pt x="9467" y="126853"/>
                    </a:cubicBezTo>
                    <a:cubicBezTo>
                      <a:pt x="9467" y="53644"/>
                      <a:pt x="47333" y="9467"/>
                      <a:pt x="109182" y="9467"/>
                    </a:cubicBezTo>
                    <a:cubicBezTo>
                      <a:pt x="162196" y="9467"/>
                      <a:pt x="195013" y="43547"/>
                      <a:pt x="197538" y="90249"/>
                    </a:cubicBezTo>
                    <a:close/>
                  </a:path>
                </a:pathLst>
              </a:custGeom>
              <a:solidFill>
                <a:srgbClr val="A8AAAD"/>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04424D4-0F97-4EC4-8490-C958537D1187}"/>
                  </a:ext>
                </a:extLst>
              </p:cNvPr>
              <p:cNvSpPr/>
              <p:nvPr/>
            </p:nvSpPr>
            <p:spPr>
              <a:xfrm>
                <a:off x="7869980" y="1785726"/>
                <a:ext cx="164089" cy="189333"/>
              </a:xfrm>
              <a:custGeom>
                <a:avLst/>
                <a:gdLst>
                  <a:gd name="connsiteX0" fmla="*/ 163458 w 164088"/>
                  <a:gd name="connsiteY0" fmla="*/ 95298 h 189333"/>
                  <a:gd name="connsiteX1" fmla="*/ 86462 w 164088"/>
                  <a:gd name="connsiteY1" fmla="*/ 181129 h 189333"/>
                  <a:gd name="connsiteX2" fmla="*/ 9467 w 164088"/>
                  <a:gd name="connsiteY2" fmla="*/ 95298 h 189333"/>
                  <a:gd name="connsiteX3" fmla="*/ 86462 w 164088"/>
                  <a:gd name="connsiteY3" fmla="*/ 9467 h 189333"/>
                  <a:gd name="connsiteX4" fmla="*/ 163458 w 164088"/>
                  <a:gd name="connsiteY4" fmla="*/ 95298 h 189333"/>
                  <a:gd name="connsiteX5" fmla="*/ 39760 w 164088"/>
                  <a:gd name="connsiteY5" fmla="*/ 95298 h 189333"/>
                  <a:gd name="connsiteX6" fmla="*/ 87725 w 164088"/>
                  <a:gd name="connsiteY6" fmla="*/ 157146 h 189333"/>
                  <a:gd name="connsiteX7" fmla="*/ 135689 w 164088"/>
                  <a:gd name="connsiteY7" fmla="*/ 95298 h 189333"/>
                  <a:gd name="connsiteX8" fmla="*/ 87725 w 164088"/>
                  <a:gd name="connsiteY8" fmla="*/ 33449 h 189333"/>
                  <a:gd name="connsiteX9" fmla="*/ 39760 w 164088"/>
                  <a:gd name="connsiteY9" fmla="*/ 95298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88" h="189333">
                    <a:moveTo>
                      <a:pt x="163458" y="95298"/>
                    </a:moveTo>
                    <a:cubicBezTo>
                      <a:pt x="163458" y="148311"/>
                      <a:pt x="134427" y="181129"/>
                      <a:pt x="86462" y="181129"/>
                    </a:cubicBezTo>
                    <a:cubicBezTo>
                      <a:pt x="38498" y="181129"/>
                      <a:pt x="9467" y="148311"/>
                      <a:pt x="9467" y="95298"/>
                    </a:cubicBezTo>
                    <a:cubicBezTo>
                      <a:pt x="9467" y="42284"/>
                      <a:pt x="38498" y="9467"/>
                      <a:pt x="86462" y="9467"/>
                    </a:cubicBezTo>
                    <a:cubicBezTo>
                      <a:pt x="134427" y="9467"/>
                      <a:pt x="163458" y="42284"/>
                      <a:pt x="163458" y="95298"/>
                    </a:cubicBezTo>
                    <a:close/>
                    <a:moveTo>
                      <a:pt x="39760" y="95298"/>
                    </a:moveTo>
                    <a:cubicBezTo>
                      <a:pt x="39760" y="134426"/>
                      <a:pt x="57431" y="157146"/>
                      <a:pt x="87725" y="157146"/>
                    </a:cubicBezTo>
                    <a:cubicBezTo>
                      <a:pt x="116755" y="157146"/>
                      <a:pt x="135689" y="133164"/>
                      <a:pt x="135689" y="95298"/>
                    </a:cubicBezTo>
                    <a:cubicBezTo>
                      <a:pt x="135689" y="57431"/>
                      <a:pt x="118018" y="33449"/>
                      <a:pt x="87725" y="33449"/>
                    </a:cubicBezTo>
                    <a:cubicBezTo>
                      <a:pt x="57431" y="32187"/>
                      <a:pt x="39760" y="56169"/>
                      <a:pt x="39760" y="95298"/>
                    </a:cubicBezTo>
                    <a:close/>
                  </a:path>
                </a:pathLst>
              </a:custGeom>
              <a:solidFill>
                <a:srgbClr val="A8AAAD"/>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D161DA3-AE1E-4A32-BE62-E4ADB08604B7}"/>
                  </a:ext>
                </a:extLst>
              </p:cNvPr>
              <p:cNvSpPr/>
              <p:nvPr/>
            </p:nvSpPr>
            <p:spPr>
              <a:xfrm>
                <a:off x="8064362" y="1786989"/>
                <a:ext cx="239822" cy="176711"/>
              </a:xfrm>
              <a:custGeom>
                <a:avLst/>
                <a:gdLst>
                  <a:gd name="connsiteX0" fmla="*/ 234142 w 239822"/>
                  <a:gd name="connsiteY0" fmla="*/ 75102 h 176710"/>
                  <a:gd name="connsiteX1" fmla="*/ 234142 w 239822"/>
                  <a:gd name="connsiteY1" fmla="*/ 174818 h 176710"/>
                  <a:gd name="connsiteX2" fmla="*/ 206373 w 239822"/>
                  <a:gd name="connsiteY2" fmla="*/ 174818 h 176710"/>
                  <a:gd name="connsiteX3" fmla="*/ 206373 w 239822"/>
                  <a:gd name="connsiteY3" fmla="*/ 76364 h 176710"/>
                  <a:gd name="connsiteX4" fmla="*/ 173555 w 239822"/>
                  <a:gd name="connsiteY4" fmla="*/ 32187 h 176710"/>
                  <a:gd name="connsiteX5" fmla="*/ 135689 w 239822"/>
                  <a:gd name="connsiteY5" fmla="*/ 82675 h 176710"/>
                  <a:gd name="connsiteX6" fmla="*/ 135689 w 239822"/>
                  <a:gd name="connsiteY6" fmla="*/ 174818 h 176710"/>
                  <a:gd name="connsiteX7" fmla="*/ 107920 w 239822"/>
                  <a:gd name="connsiteY7" fmla="*/ 174818 h 176710"/>
                  <a:gd name="connsiteX8" fmla="*/ 107920 w 239822"/>
                  <a:gd name="connsiteY8" fmla="*/ 72578 h 176710"/>
                  <a:gd name="connsiteX9" fmla="*/ 75102 w 239822"/>
                  <a:gd name="connsiteY9" fmla="*/ 32187 h 176710"/>
                  <a:gd name="connsiteX10" fmla="*/ 37236 w 239822"/>
                  <a:gd name="connsiteY10" fmla="*/ 85200 h 176710"/>
                  <a:gd name="connsiteX11" fmla="*/ 37236 w 239822"/>
                  <a:gd name="connsiteY11" fmla="*/ 174818 h 176710"/>
                  <a:gd name="connsiteX12" fmla="*/ 9467 w 239822"/>
                  <a:gd name="connsiteY12" fmla="*/ 174818 h 176710"/>
                  <a:gd name="connsiteX13" fmla="*/ 9467 w 239822"/>
                  <a:gd name="connsiteY13" fmla="*/ 13253 h 176710"/>
                  <a:gd name="connsiteX14" fmla="*/ 35973 w 239822"/>
                  <a:gd name="connsiteY14" fmla="*/ 13253 h 176710"/>
                  <a:gd name="connsiteX15" fmla="*/ 35973 w 239822"/>
                  <a:gd name="connsiteY15" fmla="*/ 33449 h 176710"/>
                  <a:gd name="connsiteX16" fmla="*/ 37236 w 239822"/>
                  <a:gd name="connsiteY16" fmla="*/ 33449 h 176710"/>
                  <a:gd name="connsiteX17" fmla="*/ 82676 w 239822"/>
                  <a:gd name="connsiteY17" fmla="*/ 9467 h 176710"/>
                  <a:gd name="connsiteX18" fmla="*/ 130640 w 239822"/>
                  <a:gd name="connsiteY18" fmla="*/ 39760 h 176710"/>
                  <a:gd name="connsiteX19" fmla="*/ 182391 w 239822"/>
                  <a:gd name="connsiteY19" fmla="*/ 9467 h 176710"/>
                  <a:gd name="connsiteX20" fmla="*/ 234142 w 239822"/>
                  <a:gd name="connsiteY20" fmla="*/ 75102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822" h="176710">
                    <a:moveTo>
                      <a:pt x="234142" y="75102"/>
                    </a:moveTo>
                    <a:lnTo>
                      <a:pt x="234142" y="174818"/>
                    </a:lnTo>
                    <a:lnTo>
                      <a:pt x="206373" y="174818"/>
                    </a:lnTo>
                    <a:lnTo>
                      <a:pt x="206373" y="76364"/>
                    </a:lnTo>
                    <a:cubicBezTo>
                      <a:pt x="206373" y="43547"/>
                      <a:pt x="193751" y="32187"/>
                      <a:pt x="173555" y="32187"/>
                    </a:cubicBezTo>
                    <a:cubicBezTo>
                      <a:pt x="149573" y="32187"/>
                      <a:pt x="135689" y="52382"/>
                      <a:pt x="135689" y="82675"/>
                    </a:cubicBezTo>
                    <a:lnTo>
                      <a:pt x="135689" y="174818"/>
                    </a:lnTo>
                    <a:lnTo>
                      <a:pt x="107920" y="174818"/>
                    </a:lnTo>
                    <a:lnTo>
                      <a:pt x="107920" y="72578"/>
                    </a:lnTo>
                    <a:cubicBezTo>
                      <a:pt x="107920" y="47333"/>
                      <a:pt x="95298" y="32187"/>
                      <a:pt x="75102" y="32187"/>
                    </a:cubicBezTo>
                    <a:cubicBezTo>
                      <a:pt x="51120" y="32187"/>
                      <a:pt x="37236" y="52382"/>
                      <a:pt x="37236" y="85200"/>
                    </a:cubicBezTo>
                    <a:lnTo>
                      <a:pt x="37236" y="174818"/>
                    </a:lnTo>
                    <a:lnTo>
                      <a:pt x="9467" y="174818"/>
                    </a:lnTo>
                    <a:lnTo>
                      <a:pt x="9467" y="13253"/>
                    </a:lnTo>
                    <a:lnTo>
                      <a:pt x="35973" y="13253"/>
                    </a:lnTo>
                    <a:lnTo>
                      <a:pt x="35973" y="33449"/>
                    </a:lnTo>
                    <a:lnTo>
                      <a:pt x="37236" y="33449"/>
                    </a:lnTo>
                    <a:cubicBezTo>
                      <a:pt x="48596" y="18302"/>
                      <a:pt x="63742" y="9467"/>
                      <a:pt x="82676" y="9467"/>
                    </a:cubicBezTo>
                    <a:cubicBezTo>
                      <a:pt x="105396" y="9467"/>
                      <a:pt x="121804" y="19564"/>
                      <a:pt x="130640" y="39760"/>
                    </a:cubicBezTo>
                    <a:cubicBezTo>
                      <a:pt x="142000" y="20827"/>
                      <a:pt x="158409" y="9467"/>
                      <a:pt x="182391" y="9467"/>
                    </a:cubicBezTo>
                    <a:cubicBezTo>
                      <a:pt x="213947" y="9467"/>
                      <a:pt x="234142" y="30924"/>
                      <a:pt x="234142" y="75102"/>
                    </a:cubicBezTo>
                    <a:close/>
                  </a:path>
                </a:pathLst>
              </a:custGeom>
              <a:solidFill>
                <a:srgbClr val="A8AAAD"/>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AA40D7E-C937-4CAB-B34B-602919DA2F61}"/>
                  </a:ext>
                </a:extLst>
              </p:cNvPr>
              <p:cNvSpPr/>
              <p:nvPr/>
            </p:nvSpPr>
            <p:spPr>
              <a:xfrm>
                <a:off x="8337002" y="1785726"/>
                <a:ext cx="164089" cy="239822"/>
              </a:xfrm>
              <a:custGeom>
                <a:avLst/>
                <a:gdLst>
                  <a:gd name="connsiteX0" fmla="*/ 154622 w 164088"/>
                  <a:gd name="connsiteY0" fmla="*/ 94035 h 239821"/>
                  <a:gd name="connsiteX1" fmla="*/ 87725 w 164088"/>
                  <a:gd name="connsiteY1" fmla="*/ 178604 h 239821"/>
                  <a:gd name="connsiteX2" fmla="*/ 38498 w 164088"/>
                  <a:gd name="connsiteY2" fmla="*/ 152098 h 239821"/>
                  <a:gd name="connsiteX3" fmla="*/ 37236 w 164088"/>
                  <a:gd name="connsiteY3" fmla="*/ 152098 h 239821"/>
                  <a:gd name="connsiteX4" fmla="*/ 37236 w 164088"/>
                  <a:gd name="connsiteY4" fmla="*/ 234142 h 239821"/>
                  <a:gd name="connsiteX5" fmla="*/ 9467 w 164088"/>
                  <a:gd name="connsiteY5" fmla="*/ 234142 h 239821"/>
                  <a:gd name="connsiteX6" fmla="*/ 9467 w 164088"/>
                  <a:gd name="connsiteY6" fmla="*/ 14516 h 239821"/>
                  <a:gd name="connsiteX7" fmla="*/ 37236 w 164088"/>
                  <a:gd name="connsiteY7" fmla="*/ 14516 h 239821"/>
                  <a:gd name="connsiteX8" fmla="*/ 37236 w 164088"/>
                  <a:gd name="connsiteY8" fmla="*/ 37236 h 239821"/>
                  <a:gd name="connsiteX9" fmla="*/ 38498 w 164088"/>
                  <a:gd name="connsiteY9" fmla="*/ 37236 h 239821"/>
                  <a:gd name="connsiteX10" fmla="*/ 87725 w 164088"/>
                  <a:gd name="connsiteY10" fmla="*/ 9467 h 239821"/>
                  <a:gd name="connsiteX11" fmla="*/ 154622 w 164088"/>
                  <a:gd name="connsiteY11" fmla="*/ 94035 h 239821"/>
                  <a:gd name="connsiteX12" fmla="*/ 35973 w 164088"/>
                  <a:gd name="connsiteY12" fmla="*/ 94035 h 239821"/>
                  <a:gd name="connsiteX13" fmla="*/ 80151 w 164088"/>
                  <a:gd name="connsiteY13" fmla="*/ 155884 h 239821"/>
                  <a:gd name="connsiteX14" fmla="*/ 125591 w 164088"/>
                  <a:gd name="connsiteY14" fmla="*/ 94035 h 239821"/>
                  <a:gd name="connsiteX15" fmla="*/ 80151 w 164088"/>
                  <a:gd name="connsiteY15" fmla="*/ 32187 h 239821"/>
                  <a:gd name="connsiteX16" fmla="*/ 35973 w 164088"/>
                  <a:gd name="connsiteY16" fmla="*/ 94035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088" h="239821">
                    <a:moveTo>
                      <a:pt x="154622" y="94035"/>
                    </a:moveTo>
                    <a:cubicBezTo>
                      <a:pt x="154622" y="145786"/>
                      <a:pt x="128115" y="178604"/>
                      <a:pt x="87725" y="178604"/>
                    </a:cubicBezTo>
                    <a:cubicBezTo>
                      <a:pt x="66267" y="178604"/>
                      <a:pt x="47333" y="168506"/>
                      <a:pt x="38498" y="152098"/>
                    </a:cubicBezTo>
                    <a:lnTo>
                      <a:pt x="37236" y="152098"/>
                    </a:lnTo>
                    <a:lnTo>
                      <a:pt x="37236" y="234142"/>
                    </a:lnTo>
                    <a:lnTo>
                      <a:pt x="9467" y="234142"/>
                    </a:lnTo>
                    <a:lnTo>
                      <a:pt x="9467" y="14516"/>
                    </a:lnTo>
                    <a:lnTo>
                      <a:pt x="37236" y="14516"/>
                    </a:lnTo>
                    <a:lnTo>
                      <a:pt x="37236" y="37236"/>
                    </a:lnTo>
                    <a:lnTo>
                      <a:pt x="38498" y="37236"/>
                    </a:lnTo>
                    <a:cubicBezTo>
                      <a:pt x="47333" y="20827"/>
                      <a:pt x="66267" y="9467"/>
                      <a:pt x="87725" y="9467"/>
                    </a:cubicBezTo>
                    <a:cubicBezTo>
                      <a:pt x="128115" y="9467"/>
                      <a:pt x="154622" y="43547"/>
                      <a:pt x="154622" y="94035"/>
                    </a:cubicBezTo>
                    <a:close/>
                    <a:moveTo>
                      <a:pt x="35973" y="94035"/>
                    </a:moveTo>
                    <a:cubicBezTo>
                      <a:pt x="35973" y="133164"/>
                      <a:pt x="53644" y="155884"/>
                      <a:pt x="80151" y="155884"/>
                    </a:cubicBezTo>
                    <a:cubicBezTo>
                      <a:pt x="107920" y="155884"/>
                      <a:pt x="125591" y="131902"/>
                      <a:pt x="125591" y="94035"/>
                    </a:cubicBezTo>
                    <a:cubicBezTo>
                      <a:pt x="125591" y="56169"/>
                      <a:pt x="107920" y="32187"/>
                      <a:pt x="80151" y="32187"/>
                    </a:cubicBezTo>
                    <a:cubicBezTo>
                      <a:pt x="53644" y="32187"/>
                      <a:pt x="35973" y="56169"/>
                      <a:pt x="35973" y="94035"/>
                    </a:cubicBezTo>
                    <a:close/>
                  </a:path>
                </a:pathLst>
              </a:custGeom>
              <a:solidFill>
                <a:srgbClr val="A8AAAD"/>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E1C15A0-31DB-4A65-93A1-616869C4C54B}"/>
                  </a:ext>
                </a:extLst>
              </p:cNvPr>
              <p:cNvSpPr/>
              <p:nvPr/>
            </p:nvSpPr>
            <p:spPr>
              <a:xfrm>
                <a:off x="8506140" y="1784464"/>
                <a:ext cx="151467" cy="189333"/>
              </a:xfrm>
              <a:custGeom>
                <a:avLst/>
                <a:gdLst>
                  <a:gd name="connsiteX0" fmla="*/ 144525 w 151466"/>
                  <a:gd name="connsiteY0" fmla="*/ 73840 h 189333"/>
                  <a:gd name="connsiteX1" fmla="*/ 144525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8 w 151466"/>
                  <a:gd name="connsiteY9" fmla="*/ 76364 h 189333"/>
                  <a:gd name="connsiteX10" fmla="*/ 118018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5 w 151466"/>
                  <a:gd name="connsiteY15" fmla="*/ 73840 h 189333"/>
                  <a:gd name="connsiteX16" fmla="*/ 118018 w 151466"/>
                  <a:gd name="connsiteY16" fmla="*/ 97822 h 189333"/>
                  <a:gd name="connsiteX17" fmla="*/ 75102 w 151466"/>
                  <a:gd name="connsiteY17" fmla="*/ 102871 h 189333"/>
                  <a:gd name="connsiteX18" fmla="*/ 38498 w 151466"/>
                  <a:gd name="connsiteY18" fmla="*/ 130640 h 189333"/>
                  <a:gd name="connsiteX19" fmla="*/ 71315 w 151466"/>
                  <a:gd name="connsiteY19" fmla="*/ 158409 h 189333"/>
                  <a:gd name="connsiteX20" fmla="*/ 104133 w 151466"/>
                  <a:gd name="connsiteY20" fmla="*/ 145786 h 189333"/>
                  <a:gd name="connsiteX21" fmla="*/ 116755 w 151466"/>
                  <a:gd name="connsiteY21" fmla="*/ 107920 h 189333"/>
                  <a:gd name="connsiteX22" fmla="*/ 116755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5" y="73840"/>
                    </a:moveTo>
                    <a:lnTo>
                      <a:pt x="144525" y="135689"/>
                    </a:lnTo>
                    <a:cubicBezTo>
                      <a:pt x="144525" y="153360"/>
                      <a:pt x="145787" y="167244"/>
                      <a:pt x="148311" y="177342"/>
                    </a:cubicBezTo>
                    <a:lnTo>
                      <a:pt x="123067" y="177342"/>
                    </a:lnTo>
                    <a:cubicBezTo>
                      <a:pt x="121804" y="169769"/>
                      <a:pt x="120542" y="160933"/>
                      <a:pt x="120542" y="153360"/>
                    </a:cubicBezTo>
                    <a:lnTo>
                      <a:pt x="119280" y="153360"/>
                    </a:lnTo>
                    <a:cubicBezTo>
                      <a:pt x="107920" y="171031"/>
                      <a:pt x="88987" y="179866"/>
                      <a:pt x="63742" y="179866"/>
                    </a:cubicBezTo>
                    <a:cubicBezTo>
                      <a:pt x="29662" y="179866"/>
                      <a:pt x="9467" y="159671"/>
                      <a:pt x="9467" y="131902"/>
                    </a:cubicBezTo>
                    <a:cubicBezTo>
                      <a:pt x="9467" y="105395"/>
                      <a:pt x="24613" y="87724"/>
                      <a:pt x="71315" y="81413"/>
                    </a:cubicBezTo>
                    <a:cubicBezTo>
                      <a:pt x="85200" y="78889"/>
                      <a:pt x="105396" y="76364"/>
                      <a:pt x="118018" y="76364"/>
                    </a:cubicBezTo>
                    <a:lnTo>
                      <a:pt x="118018" y="70053"/>
                    </a:lnTo>
                    <a:cubicBezTo>
                      <a:pt x="118018"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5" y="30924"/>
                      <a:pt x="144525" y="73840"/>
                    </a:cubicBezTo>
                    <a:close/>
                    <a:moveTo>
                      <a:pt x="118018" y="97822"/>
                    </a:moveTo>
                    <a:cubicBezTo>
                      <a:pt x="105396" y="99084"/>
                      <a:pt x="87725" y="100346"/>
                      <a:pt x="75102" y="102871"/>
                    </a:cubicBezTo>
                    <a:cubicBezTo>
                      <a:pt x="47333" y="106658"/>
                      <a:pt x="38498" y="115493"/>
                      <a:pt x="38498" y="130640"/>
                    </a:cubicBezTo>
                    <a:cubicBezTo>
                      <a:pt x="38498" y="147049"/>
                      <a:pt x="51120" y="158409"/>
                      <a:pt x="71315" y="158409"/>
                    </a:cubicBezTo>
                    <a:cubicBezTo>
                      <a:pt x="83938" y="158409"/>
                      <a:pt x="96560" y="153360"/>
                      <a:pt x="104133" y="145786"/>
                    </a:cubicBezTo>
                    <a:cubicBezTo>
                      <a:pt x="114231" y="135689"/>
                      <a:pt x="116755" y="126853"/>
                      <a:pt x="116755" y="107920"/>
                    </a:cubicBezTo>
                    <a:lnTo>
                      <a:pt x="116755" y="97822"/>
                    </a:lnTo>
                    <a:close/>
                  </a:path>
                </a:pathLst>
              </a:custGeom>
              <a:solidFill>
                <a:srgbClr val="A8AAAD"/>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D6B5F41-7D17-43B2-B6F4-B429933998EA}"/>
                  </a:ext>
                </a:extLst>
              </p:cNvPr>
              <p:cNvSpPr/>
              <p:nvPr/>
            </p:nvSpPr>
            <p:spPr>
              <a:xfrm>
                <a:off x="8690424" y="1786989"/>
                <a:ext cx="151467" cy="176711"/>
              </a:xfrm>
              <a:custGeom>
                <a:avLst/>
                <a:gdLst>
                  <a:gd name="connsiteX0" fmla="*/ 143262 w 151466"/>
                  <a:gd name="connsiteY0" fmla="*/ 76364 h 176710"/>
                  <a:gd name="connsiteX1" fmla="*/ 143262 w 151466"/>
                  <a:gd name="connsiteY1" fmla="*/ 174818 h 176710"/>
                  <a:gd name="connsiteX2" fmla="*/ 115494 w 151466"/>
                  <a:gd name="connsiteY2" fmla="*/ 174818 h 176710"/>
                  <a:gd name="connsiteX3" fmla="*/ 115494 w 151466"/>
                  <a:gd name="connsiteY3" fmla="*/ 78889 h 176710"/>
                  <a:gd name="connsiteX4" fmla="*/ 78889 w 151466"/>
                  <a:gd name="connsiteY4" fmla="*/ 33449 h 176710"/>
                  <a:gd name="connsiteX5" fmla="*/ 37236 w 151466"/>
                  <a:gd name="connsiteY5" fmla="*/ 82675 h 176710"/>
                  <a:gd name="connsiteX6" fmla="*/ 37236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6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4" y="174818"/>
                    </a:lnTo>
                    <a:lnTo>
                      <a:pt x="115494" y="78889"/>
                    </a:lnTo>
                    <a:cubicBezTo>
                      <a:pt x="115494" y="44809"/>
                      <a:pt x="101609" y="33449"/>
                      <a:pt x="78889" y="33449"/>
                    </a:cubicBezTo>
                    <a:cubicBezTo>
                      <a:pt x="56169" y="33449"/>
                      <a:pt x="37236" y="51120"/>
                      <a:pt x="37236" y="82675"/>
                    </a:cubicBezTo>
                    <a:lnTo>
                      <a:pt x="37236" y="174818"/>
                    </a:lnTo>
                    <a:lnTo>
                      <a:pt x="9467" y="174818"/>
                    </a:lnTo>
                    <a:lnTo>
                      <a:pt x="9467" y="13253"/>
                    </a:lnTo>
                    <a:lnTo>
                      <a:pt x="35973" y="13253"/>
                    </a:lnTo>
                    <a:lnTo>
                      <a:pt x="35973" y="34711"/>
                    </a:lnTo>
                    <a:lnTo>
                      <a:pt x="37236" y="34711"/>
                    </a:lnTo>
                    <a:cubicBezTo>
                      <a:pt x="47333" y="19564"/>
                      <a:pt x="65004" y="9467"/>
                      <a:pt x="86462" y="9467"/>
                    </a:cubicBezTo>
                    <a:cubicBezTo>
                      <a:pt x="121805"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1E98205-CF00-4E16-BFC7-F50F9202307D}"/>
                  </a:ext>
                </a:extLst>
              </p:cNvPr>
              <p:cNvSpPr/>
              <p:nvPr/>
            </p:nvSpPr>
            <p:spPr>
              <a:xfrm>
                <a:off x="8839366" y="1790775"/>
                <a:ext cx="164089" cy="239822"/>
              </a:xfrm>
              <a:custGeom>
                <a:avLst/>
                <a:gdLst>
                  <a:gd name="connsiteX0" fmla="*/ 97822 w 164088"/>
                  <a:gd name="connsiteY0" fmla="*/ 177342 h 239821"/>
                  <a:gd name="connsiteX1" fmla="*/ 30925 w 164088"/>
                  <a:gd name="connsiteY1" fmla="*/ 230355 h 239821"/>
                  <a:gd name="connsiteX2" fmla="*/ 15778 w 164088"/>
                  <a:gd name="connsiteY2" fmla="*/ 229093 h 239821"/>
                  <a:gd name="connsiteX3" fmla="*/ 15778 w 164088"/>
                  <a:gd name="connsiteY3" fmla="*/ 205111 h 239821"/>
                  <a:gd name="connsiteX4" fmla="*/ 29663 w 164088"/>
                  <a:gd name="connsiteY4" fmla="*/ 207635 h 239821"/>
                  <a:gd name="connsiteX5" fmla="*/ 70053 w 164088"/>
                  <a:gd name="connsiteY5" fmla="*/ 171031 h 239821"/>
                  <a:gd name="connsiteX6" fmla="*/ 9467 w 164088"/>
                  <a:gd name="connsiteY6" fmla="*/ 9467 h 239821"/>
                  <a:gd name="connsiteX7" fmla="*/ 39760 w 164088"/>
                  <a:gd name="connsiteY7" fmla="*/ 9467 h 239821"/>
                  <a:gd name="connsiteX8" fmla="*/ 86463 w 164088"/>
                  <a:gd name="connsiteY8" fmla="*/ 138213 h 239821"/>
                  <a:gd name="connsiteX9" fmla="*/ 87725 w 164088"/>
                  <a:gd name="connsiteY9" fmla="*/ 138213 h 239821"/>
                  <a:gd name="connsiteX10" fmla="*/ 134427 w 164088"/>
                  <a:gd name="connsiteY10" fmla="*/ 9467 h 239821"/>
                  <a:gd name="connsiteX11" fmla="*/ 163458 w 164088"/>
                  <a:gd name="connsiteY11" fmla="*/ 9467 h 239821"/>
                  <a:gd name="connsiteX12" fmla="*/ 97822 w 164088"/>
                  <a:gd name="connsiteY12" fmla="*/ 177342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088" h="239821">
                    <a:moveTo>
                      <a:pt x="97822" y="177342"/>
                    </a:moveTo>
                    <a:cubicBezTo>
                      <a:pt x="81413" y="218995"/>
                      <a:pt x="66267" y="230355"/>
                      <a:pt x="30925" y="230355"/>
                    </a:cubicBezTo>
                    <a:cubicBezTo>
                      <a:pt x="25875" y="230355"/>
                      <a:pt x="20827" y="230355"/>
                      <a:pt x="15778" y="229093"/>
                    </a:cubicBezTo>
                    <a:lnTo>
                      <a:pt x="15778" y="205111"/>
                    </a:lnTo>
                    <a:cubicBezTo>
                      <a:pt x="19564" y="206373"/>
                      <a:pt x="24613" y="207635"/>
                      <a:pt x="29663" y="207635"/>
                    </a:cubicBezTo>
                    <a:cubicBezTo>
                      <a:pt x="51120" y="207635"/>
                      <a:pt x="58694" y="200062"/>
                      <a:pt x="70053" y="171031"/>
                    </a:cubicBezTo>
                    <a:lnTo>
                      <a:pt x="9467" y="9467"/>
                    </a:lnTo>
                    <a:lnTo>
                      <a:pt x="39760" y="9467"/>
                    </a:lnTo>
                    <a:lnTo>
                      <a:pt x="86463" y="138213"/>
                    </a:lnTo>
                    <a:lnTo>
                      <a:pt x="87725" y="138213"/>
                    </a:lnTo>
                    <a:lnTo>
                      <a:pt x="134427" y="9467"/>
                    </a:lnTo>
                    <a:lnTo>
                      <a:pt x="163458" y="9467"/>
                    </a:lnTo>
                    <a:lnTo>
                      <a:pt x="97822" y="177342"/>
                    </a:lnTo>
                    <a:close/>
                  </a:path>
                </a:pathLst>
              </a:custGeom>
              <a:solidFill>
                <a:srgbClr val="A8AAAD"/>
              </a:solidFill>
              <a:ln w="9525" cap="flat">
                <a:noFill/>
                <a:prstDash val="solid"/>
                <a:miter/>
              </a:ln>
            </p:spPr>
            <p:txBody>
              <a:bodyPr rtlCol="0" anchor="ctr"/>
              <a:lstStyle/>
              <a:p>
                <a:endParaRPr lang="en-US"/>
              </a:p>
            </p:txBody>
          </p:sp>
        </p:grpSp>
        <p:sp>
          <p:nvSpPr>
            <p:cNvPr id="49" name="Freeform: Shape 48">
              <a:extLst>
                <a:ext uri="{FF2B5EF4-FFF2-40B4-BE49-F238E27FC236}">
                  <a16:creationId xmlns:a16="http://schemas.microsoft.com/office/drawing/2014/main" id="{F5467000-5FB2-4410-93C3-6AB5E3FB6B73}"/>
                </a:ext>
              </a:extLst>
            </p:cNvPr>
            <p:cNvSpPr/>
            <p:nvPr userDrawn="1"/>
          </p:nvSpPr>
          <p:spPr>
            <a:xfrm>
              <a:off x="2713246" y="2697543"/>
              <a:ext cx="769955" cy="1211731"/>
            </a:xfrm>
            <a:custGeom>
              <a:avLst/>
              <a:gdLst>
                <a:gd name="connsiteX0" fmla="*/ 128115 w 769955"/>
                <a:gd name="connsiteY0" fmla="*/ 138213 h 1211731"/>
                <a:gd name="connsiteX1" fmla="*/ 128115 w 769955"/>
                <a:gd name="connsiteY1" fmla="*/ 290942 h 1211731"/>
                <a:gd name="connsiteX2" fmla="*/ 172293 w 769955"/>
                <a:gd name="connsiteY2" fmla="*/ 367937 h 1211731"/>
                <a:gd name="connsiteX3" fmla="*/ 463866 w 769955"/>
                <a:gd name="connsiteY3" fmla="*/ 543386 h 1211731"/>
                <a:gd name="connsiteX4" fmla="*/ 635529 w 769955"/>
                <a:gd name="connsiteY4" fmla="*/ 441146 h 1211731"/>
                <a:gd name="connsiteX5" fmla="*/ 128115 w 769955"/>
                <a:gd name="connsiteY5" fmla="*/ 138213 h 1211731"/>
                <a:gd name="connsiteX6" fmla="*/ 463866 w 769955"/>
                <a:gd name="connsiteY6" fmla="*/ 679705 h 1211731"/>
                <a:gd name="connsiteX7" fmla="*/ 171031 w 769955"/>
                <a:gd name="connsiteY7" fmla="*/ 852630 h 1211731"/>
                <a:gd name="connsiteX8" fmla="*/ 126853 w 769955"/>
                <a:gd name="connsiteY8" fmla="*/ 929625 h 1211731"/>
                <a:gd name="connsiteX9" fmla="*/ 126853 w 769955"/>
                <a:gd name="connsiteY9" fmla="*/ 1081092 h 1211731"/>
                <a:gd name="connsiteX10" fmla="*/ 635529 w 769955"/>
                <a:gd name="connsiteY10" fmla="*/ 779421 h 1211731"/>
                <a:gd name="connsiteX11" fmla="*/ 463866 w 769955"/>
                <a:gd name="connsiteY11" fmla="*/ 679705 h 1211731"/>
                <a:gd name="connsiteX12" fmla="*/ 107920 w 769955"/>
                <a:gd name="connsiteY12" fmla="*/ 1211100 h 1211731"/>
                <a:gd name="connsiteX13" fmla="*/ 9467 w 769955"/>
                <a:gd name="connsiteY13" fmla="*/ 1100025 h 1211731"/>
                <a:gd name="connsiteX14" fmla="*/ 9467 w 769955"/>
                <a:gd name="connsiteY14" fmla="*/ 930887 h 1211731"/>
                <a:gd name="connsiteX15" fmla="*/ 111707 w 769955"/>
                <a:gd name="connsiteY15" fmla="*/ 752914 h 1211731"/>
                <a:gd name="connsiteX16" fmla="*/ 349004 w 769955"/>
                <a:gd name="connsiteY16" fmla="*/ 611546 h 1211731"/>
                <a:gd name="connsiteX17" fmla="*/ 111707 w 769955"/>
                <a:gd name="connsiteY17" fmla="*/ 470177 h 1211731"/>
                <a:gd name="connsiteX18" fmla="*/ 10729 w 769955"/>
                <a:gd name="connsiteY18" fmla="*/ 292204 h 1211731"/>
                <a:gd name="connsiteX19" fmla="*/ 10729 w 769955"/>
                <a:gd name="connsiteY19" fmla="*/ 120542 h 1211731"/>
                <a:gd name="connsiteX20" fmla="*/ 107920 w 769955"/>
                <a:gd name="connsiteY20" fmla="*/ 9467 h 1211731"/>
                <a:gd name="connsiteX21" fmla="*/ 171031 w 769955"/>
                <a:gd name="connsiteY21" fmla="*/ 28400 h 1211731"/>
                <a:gd name="connsiteX22" fmla="*/ 707475 w 769955"/>
                <a:gd name="connsiteY22" fmla="*/ 347742 h 1211731"/>
                <a:gd name="connsiteX23" fmla="*/ 766800 w 769955"/>
                <a:gd name="connsiteY23" fmla="*/ 441146 h 1211731"/>
                <a:gd name="connsiteX24" fmla="*/ 707475 w 769955"/>
                <a:gd name="connsiteY24" fmla="*/ 534550 h 1211731"/>
                <a:gd name="connsiteX25" fmla="*/ 578729 w 769955"/>
                <a:gd name="connsiteY25" fmla="*/ 610283 h 1211731"/>
                <a:gd name="connsiteX26" fmla="*/ 707475 w 769955"/>
                <a:gd name="connsiteY26" fmla="*/ 686017 h 1211731"/>
                <a:gd name="connsiteX27" fmla="*/ 766800 w 769955"/>
                <a:gd name="connsiteY27" fmla="*/ 779421 h 1211731"/>
                <a:gd name="connsiteX28" fmla="*/ 707475 w 769955"/>
                <a:gd name="connsiteY28" fmla="*/ 872825 h 1211731"/>
                <a:gd name="connsiteX29" fmla="*/ 171031 w 769955"/>
                <a:gd name="connsiteY29" fmla="*/ 1193429 h 1211731"/>
                <a:gd name="connsiteX30" fmla="*/ 107920 w 769955"/>
                <a:gd name="connsiteY30" fmla="*/ 1211100 h 121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9955" h="1211731">
                  <a:moveTo>
                    <a:pt x="128115" y="138213"/>
                  </a:moveTo>
                  <a:lnTo>
                    <a:pt x="128115" y="290942"/>
                  </a:lnTo>
                  <a:cubicBezTo>
                    <a:pt x="128115" y="316186"/>
                    <a:pt x="149573" y="355315"/>
                    <a:pt x="172293" y="367937"/>
                  </a:cubicBezTo>
                  <a:lnTo>
                    <a:pt x="463866" y="543386"/>
                  </a:lnTo>
                  <a:lnTo>
                    <a:pt x="635529" y="441146"/>
                  </a:lnTo>
                  <a:lnTo>
                    <a:pt x="128115" y="138213"/>
                  </a:lnTo>
                  <a:close/>
                  <a:moveTo>
                    <a:pt x="463866" y="679705"/>
                  </a:moveTo>
                  <a:lnTo>
                    <a:pt x="171031" y="852630"/>
                  </a:lnTo>
                  <a:cubicBezTo>
                    <a:pt x="148311" y="865252"/>
                    <a:pt x="126853" y="904381"/>
                    <a:pt x="126853" y="929625"/>
                  </a:cubicBezTo>
                  <a:lnTo>
                    <a:pt x="126853" y="1081092"/>
                  </a:lnTo>
                  <a:lnTo>
                    <a:pt x="635529" y="779421"/>
                  </a:lnTo>
                  <a:lnTo>
                    <a:pt x="463866" y="679705"/>
                  </a:lnTo>
                  <a:close/>
                  <a:moveTo>
                    <a:pt x="107920" y="1211100"/>
                  </a:moveTo>
                  <a:cubicBezTo>
                    <a:pt x="58693" y="1211100"/>
                    <a:pt x="9467" y="1173234"/>
                    <a:pt x="9467" y="1100025"/>
                  </a:cubicBezTo>
                  <a:lnTo>
                    <a:pt x="9467" y="930887"/>
                  </a:lnTo>
                  <a:cubicBezTo>
                    <a:pt x="9467" y="863990"/>
                    <a:pt x="53644" y="786994"/>
                    <a:pt x="111707" y="752914"/>
                  </a:cubicBezTo>
                  <a:lnTo>
                    <a:pt x="349004" y="611546"/>
                  </a:lnTo>
                  <a:lnTo>
                    <a:pt x="111707" y="470177"/>
                  </a:lnTo>
                  <a:cubicBezTo>
                    <a:pt x="53644" y="436097"/>
                    <a:pt x="10729" y="359102"/>
                    <a:pt x="10729" y="292204"/>
                  </a:cubicBezTo>
                  <a:lnTo>
                    <a:pt x="10729" y="120542"/>
                  </a:lnTo>
                  <a:cubicBezTo>
                    <a:pt x="9467" y="47333"/>
                    <a:pt x="59956" y="9467"/>
                    <a:pt x="107920" y="9467"/>
                  </a:cubicBezTo>
                  <a:cubicBezTo>
                    <a:pt x="129378" y="9467"/>
                    <a:pt x="149573" y="15778"/>
                    <a:pt x="171031" y="28400"/>
                  </a:cubicBezTo>
                  <a:lnTo>
                    <a:pt x="707475" y="347742"/>
                  </a:lnTo>
                  <a:cubicBezTo>
                    <a:pt x="745342" y="370462"/>
                    <a:pt x="766800" y="404542"/>
                    <a:pt x="766800" y="441146"/>
                  </a:cubicBezTo>
                  <a:cubicBezTo>
                    <a:pt x="766800" y="479013"/>
                    <a:pt x="745342" y="513092"/>
                    <a:pt x="707475" y="534550"/>
                  </a:cubicBezTo>
                  <a:lnTo>
                    <a:pt x="578729" y="610283"/>
                  </a:lnTo>
                  <a:lnTo>
                    <a:pt x="707475" y="686017"/>
                  </a:lnTo>
                  <a:cubicBezTo>
                    <a:pt x="745342" y="708737"/>
                    <a:pt x="766800" y="742816"/>
                    <a:pt x="766800" y="779421"/>
                  </a:cubicBezTo>
                  <a:cubicBezTo>
                    <a:pt x="766800" y="817287"/>
                    <a:pt x="745342" y="851367"/>
                    <a:pt x="707475" y="872825"/>
                  </a:cubicBezTo>
                  <a:lnTo>
                    <a:pt x="171031" y="1193429"/>
                  </a:lnTo>
                  <a:cubicBezTo>
                    <a:pt x="150835" y="1204789"/>
                    <a:pt x="129378" y="1211100"/>
                    <a:pt x="107920" y="1211100"/>
                  </a:cubicBezTo>
                </a:path>
              </a:pathLst>
            </a:custGeom>
            <a:solidFill>
              <a:srgbClr val="F05123"/>
            </a:solidFill>
            <a:ln w="9525" cap="flat">
              <a:noFill/>
              <a:prstDash val="solid"/>
              <a:miter/>
            </a:ln>
          </p:spPr>
          <p:txBody>
            <a:bodyPr rtlCol="0" anchor="ctr"/>
            <a:lstStyle/>
            <a:p>
              <a:endParaRPr lang="en-US" dirty="0"/>
            </a:p>
          </p:txBody>
        </p:sp>
        <p:grpSp>
          <p:nvGrpSpPr>
            <p:cNvPr id="50" name="Group 49">
              <a:extLst>
                <a:ext uri="{FF2B5EF4-FFF2-40B4-BE49-F238E27FC236}">
                  <a16:creationId xmlns:a16="http://schemas.microsoft.com/office/drawing/2014/main" id="{26029E5B-C2BE-4473-B97A-12F4CD5ECE4D}"/>
                </a:ext>
              </a:extLst>
            </p:cNvPr>
            <p:cNvGrpSpPr/>
            <p:nvPr userDrawn="1"/>
          </p:nvGrpSpPr>
          <p:grpSpPr>
            <a:xfrm>
              <a:off x="3720499" y="2912121"/>
              <a:ext cx="1875661" cy="782576"/>
              <a:chOff x="3310836" y="1184910"/>
              <a:chExt cx="1875661" cy="782576"/>
            </a:xfrm>
          </p:grpSpPr>
          <p:sp>
            <p:nvSpPr>
              <p:cNvPr id="51" name="Freeform: Shape 50">
                <a:extLst>
                  <a:ext uri="{FF2B5EF4-FFF2-40B4-BE49-F238E27FC236}">
                    <a16:creationId xmlns:a16="http://schemas.microsoft.com/office/drawing/2014/main" id="{483141D7-2D02-47AD-80C9-6D6114BE0F30}"/>
                  </a:ext>
                </a:extLst>
              </p:cNvPr>
              <p:cNvSpPr/>
              <p:nvPr/>
            </p:nvSpPr>
            <p:spPr>
              <a:xfrm>
                <a:off x="3310836" y="1184910"/>
                <a:ext cx="530133" cy="782576"/>
              </a:xfrm>
              <a:custGeom>
                <a:avLst/>
                <a:gdLst>
                  <a:gd name="connsiteX0" fmla="*/ 155884 w 530133"/>
                  <a:gd name="connsiteY0" fmla="*/ 595137 h 782576"/>
                  <a:gd name="connsiteX1" fmla="*/ 254338 w 530133"/>
                  <a:gd name="connsiteY1" fmla="*/ 655723 h 782576"/>
                  <a:gd name="connsiteX2" fmla="*/ 379298 w 530133"/>
                  <a:gd name="connsiteY2" fmla="*/ 509306 h 782576"/>
                  <a:gd name="connsiteX3" fmla="*/ 254338 w 530133"/>
                  <a:gd name="connsiteY3" fmla="*/ 361626 h 782576"/>
                  <a:gd name="connsiteX4" fmla="*/ 155884 w 530133"/>
                  <a:gd name="connsiteY4" fmla="*/ 422213 h 782576"/>
                  <a:gd name="connsiteX5" fmla="*/ 155884 w 530133"/>
                  <a:gd name="connsiteY5" fmla="*/ 595137 h 782576"/>
                  <a:gd name="connsiteX6" fmla="*/ 155884 w 530133"/>
                  <a:gd name="connsiteY6" fmla="*/ 770585 h 782576"/>
                  <a:gd name="connsiteX7" fmla="*/ 9467 w 530133"/>
                  <a:gd name="connsiteY7" fmla="*/ 770585 h 782576"/>
                  <a:gd name="connsiteX8" fmla="*/ 9467 w 530133"/>
                  <a:gd name="connsiteY8" fmla="*/ 9467 h 782576"/>
                  <a:gd name="connsiteX9" fmla="*/ 155884 w 530133"/>
                  <a:gd name="connsiteY9" fmla="*/ 9467 h 782576"/>
                  <a:gd name="connsiteX10" fmla="*/ 155884 w 530133"/>
                  <a:gd name="connsiteY10" fmla="*/ 290942 h 782576"/>
                  <a:gd name="connsiteX11" fmla="*/ 287155 w 530133"/>
                  <a:gd name="connsiteY11" fmla="*/ 235404 h 782576"/>
                  <a:gd name="connsiteX12" fmla="*/ 525715 w 530133"/>
                  <a:gd name="connsiteY12" fmla="*/ 509306 h 782576"/>
                  <a:gd name="connsiteX13" fmla="*/ 287155 w 530133"/>
                  <a:gd name="connsiteY13" fmla="*/ 781945 h 782576"/>
                  <a:gd name="connsiteX14" fmla="*/ 155884 w 530133"/>
                  <a:gd name="connsiteY14" fmla="*/ 726408 h 782576"/>
                  <a:gd name="connsiteX15" fmla="*/ 155884 w 530133"/>
                  <a:gd name="connsiteY15" fmla="*/ 770585 h 78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0133" h="782576">
                    <a:moveTo>
                      <a:pt x="155884" y="595137"/>
                    </a:moveTo>
                    <a:cubicBezTo>
                      <a:pt x="172293" y="631741"/>
                      <a:pt x="211422" y="655723"/>
                      <a:pt x="254338" y="655723"/>
                    </a:cubicBezTo>
                    <a:cubicBezTo>
                      <a:pt x="332595" y="655723"/>
                      <a:pt x="379298" y="592612"/>
                      <a:pt x="379298" y="509306"/>
                    </a:cubicBezTo>
                    <a:cubicBezTo>
                      <a:pt x="379298" y="424737"/>
                      <a:pt x="332595" y="361626"/>
                      <a:pt x="254338" y="361626"/>
                    </a:cubicBezTo>
                    <a:cubicBezTo>
                      <a:pt x="212684" y="361626"/>
                      <a:pt x="172293" y="386870"/>
                      <a:pt x="155884" y="422213"/>
                    </a:cubicBezTo>
                    <a:lnTo>
                      <a:pt x="155884" y="595137"/>
                    </a:lnTo>
                    <a:close/>
                    <a:moveTo>
                      <a:pt x="155884" y="770585"/>
                    </a:moveTo>
                    <a:lnTo>
                      <a:pt x="9467" y="770585"/>
                    </a:lnTo>
                    <a:lnTo>
                      <a:pt x="9467" y="9467"/>
                    </a:lnTo>
                    <a:lnTo>
                      <a:pt x="155884" y="9467"/>
                    </a:lnTo>
                    <a:lnTo>
                      <a:pt x="155884" y="290942"/>
                    </a:lnTo>
                    <a:cubicBezTo>
                      <a:pt x="179867" y="263173"/>
                      <a:pt x="230355" y="235404"/>
                      <a:pt x="287155" y="235404"/>
                    </a:cubicBezTo>
                    <a:cubicBezTo>
                      <a:pt x="439884" y="235404"/>
                      <a:pt x="525715" y="360364"/>
                      <a:pt x="525715" y="509306"/>
                    </a:cubicBezTo>
                    <a:cubicBezTo>
                      <a:pt x="525715" y="659510"/>
                      <a:pt x="439884" y="781945"/>
                      <a:pt x="287155" y="781945"/>
                    </a:cubicBezTo>
                    <a:cubicBezTo>
                      <a:pt x="230355" y="781945"/>
                      <a:pt x="179867" y="755439"/>
                      <a:pt x="155884" y="726408"/>
                    </a:cubicBezTo>
                    <a:lnTo>
                      <a:pt x="155884" y="770585"/>
                    </a:ln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129D4B1-F777-4433-A65A-7B90C3F14999}"/>
                  </a:ext>
                </a:extLst>
              </p:cNvPr>
              <p:cNvSpPr/>
              <p:nvPr/>
            </p:nvSpPr>
            <p:spPr>
              <a:xfrm>
                <a:off x="3890196" y="1409585"/>
                <a:ext cx="757333" cy="555377"/>
              </a:xfrm>
              <a:custGeom>
                <a:avLst/>
                <a:gdLst>
                  <a:gd name="connsiteX0" fmla="*/ 583777 w 757332"/>
                  <a:gd name="connsiteY0" fmla="*/ 10729 h 555376"/>
                  <a:gd name="connsiteX1" fmla="*/ 756702 w 757332"/>
                  <a:gd name="connsiteY1" fmla="*/ 203849 h 555376"/>
                  <a:gd name="connsiteX2" fmla="*/ 756702 w 757332"/>
                  <a:gd name="connsiteY2" fmla="*/ 545910 h 555376"/>
                  <a:gd name="connsiteX3" fmla="*/ 611546 w 757332"/>
                  <a:gd name="connsiteY3" fmla="*/ 545910 h 555376"/>
                  <a:gd name="connsiteX4" fmla="*/ 611546 w 757332"/>
                  <a:gd name="connsiteY4" fmla="*/ 234142 h 555376"/>
                  <a:gd name="connsiteX5" fmla="*/ 537075 w 757332"/>
                  <a:gd name="connsiteY5" fmla="*/ 140738 h 555376"/>
                  <a:gd name="connsiteX6" fmla="*/ 456293 w 757332"/>
                  <a:gd name="connsiteY6" fmla="*/ 208897 h 555376"/>
                  <a:gd name="connsiteX7" fmla="*/ 456293 w 757332"/>
                  <a:gd name="connsiteY7" fmla="*/ 547172 h 555376"/>
                  <a:gd name="connsiteX8" fmla="*/ 309875 w 757332"/>
                  <a:gd name="connsiteY8" fmla="*/ 547172 h 555376"/>
                  <a:gd name="connsiteX9" fmla="*/ 309875 w 757332"/>
                  <a:gd name="connsiteY9" fmla="*/ 234142 h 555376"/>
                  <a:gd name="connsiteX10" fmla="*/ 236667 w 757332"/>
                  <a:gd name="connsiteY10" fmla="*/ 140738 h 555376"/>
                  <a:gd name="connsiteX11" fmla="*/ 154622 w 757332"/>
                  <a:gd name="connsiteY11" fmla="*/ 208897 h 555376"/>
                  <a:gd name="connsiteX12" fmla="*/ 154622 w 757332"/>
                  <a:gd name="connsiteY12" fmla="*/ 547172 h 555376"/>
                  <a:gd name="connsiteX13" fmla="*/ 9467 w 757332"/>
                  <a:gd name="connsiteY13" fmla="*/ 547172 h 555376"/>
                  <a:gd name="connsiteX14" fmla="*/ 9467 w 757332"/>
                  <a:gd name="connsiteY14" fmla="*/ 22089 h 555376"/>
                  <a:gd name="connsiteX15" fmla="*/ 152098 w 757332"/>
                  <a:gd name="connsiteY15" fmla="*/ 22089 h 555376"/>
                  <a:gd name="connsiteX16" fmla="*/ 152098 w 757332"/>
                  <a:gd name="connsiteY16" fmla="*/ 65004 h 555376"/>
                  <a:gd name="connsiteX17" fmla="*/ 284631 w 757332"/>
                  <a:gd name="connsiteY17" fmla="*/ 9467 h 555376"/>
                  <a:gd name="connsiteX18" fmla="*/ 424738 w 757332"/>
                  <a:gd name="connsiteY18" fmla="*/ 76364 h 555376"/>
                  <a:gd name="connsiteX19" fmla="*/ 583777 w 757332"/>
                  <a:gd name="connsiteY19" fmla="*/ 10729 h 55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7332" h="555376">
                    <a:moveTo>
                      <a:pt x="583777" y="10729"/>
                    </a:moveTo>
                    <a:cubicBezTo>
                      <a:pt x="691066" y="10729"/>
                      <a:pt x="756702" y="85200"/>
                      <a:pt x="756702" y="203849"/>
                    </a:cubicBezTo>
                    <a:lnTo>
                      <a:pt x="756702" y="545910"/>
                    </a:lnTo>
                    <a:lnTo>
                      <a:pt x="611546" y="545910"/>
                    </a:lnTo>
                    <a:lnTo>
                      <a:pt x="611546" y="234142"/>
                    </a:lnTo>
                    <a:cubicBezTo>
                      <a:pt x="611546" y="177342"/>
                      <a:pt x="586302" y="140738"/>
                      <a:pt x="537075" y="140738"/>
                    </a:cubicBezTo>
                    <a:cubicBezTo>
                      <a:pt x="499209" y="140738"/>
                      <a:pt x="465129" y="164720"/>
                      <a:pt x="456293" y="208897"/>
                    </a:cubicBezTo>
                    <a:lnTo>
                      <a:pt x="456293" y="547172"/>
                    </a:lnTo>
                    <a:lnTo>
                      <a:pt x="309875" y="547172"/>
                    </a:lnTo>
                    <a:lnTo>
                      <a:pt x="309875" y="234142"/>
                    </a:lnTo>
                    <a:cubicBezTo>
                      <a:pt x="309875" y="177342"/>
                      <a:pt x="287155" y="140738"/>
                      <a:pt x="236667" y="140738"/>
                    </a:cubicBezTo>
                    <a:cubicBezTo>
                      <a:pt x="198800" y="140738"/>
                      <a:pt x="163458" y="164720"/>
                      <a:pt x="154622" y="208897"/>
                    </a:cubicBezTo>
                    <a:lnTo>
                      <a:pt x="154622" y="547172"/>
                    </a:lnTo>
                    <a:lnTo>
                      <a:pt x="9467" y="547172"/>
                    </a:lnTo>
                    <a:lnTo>
                      <a:pt x="9467" y="22089"/>
                    </a:lnTo>
                    <a:lnTo>
                      <a:pt x="152098" y="22089"/>
                    </a:lnTo>
                    <a:lnTo>
                      <a:pt x="152098" y="65004"/>
                    </a:lnTo>
                    <a:cubicBezTo>
                      <a:pt x="178604" y="32187"/>
                      <a:pt x="226569" y="9467"/>
                      <a:pt x="284631" y="9467"/>
                    </a:cubicBezTo>
                    <a:cubicBezTo>
                      <a:pt x="346480" y="9467"/>
                      <a:pt x="395707" y="37236"/>
                      <a:pt x="424738" y="76364"/>
                    </a:cubicBezTo>
                    <a:cubicBezTo>
                      <a:pt x="458818" y="39760"/>
                      <a:pt x="509306" y="10729"/>
                      <a:pt x="583777" y="10729"/>
                    </a:cubicBezTo>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06ED70F-4390-4AB7-966F-C3E32424D9DF}"/>
                  </a:ext>
                </a:extLst>
              </p:cNvPr>
              <p:cNvSpPr/>
              <p:nvPr/>
            </p:nvSpPr>
            <p:spPr>
              <a:xfrm>
                <a:off x="4694231" y="1410847"/>
                <a:ext cx="492266" cy="555377"/>
              </a:xfrm>
              <a:custGeom>
                <a:avLst/>
                <a:gdLst>
                  <a:gd name="connsiteX0" fmla="*/ 261911 w 492266"/>
                  <a:gd name="connsiteY0" fmla="*/ 9467 h 555376"/>
                  <a:gd name="connsiteX1" fmla="*/ 491635 w 492266"/>
                  <a:gd name="connsiteY1" fmla="*/ 198800 h 555376"/>
                  <a:gd name="connsiteX2" fmla="*/ 349004 w 492266"/>
                  <a:gd name="connsiteY2" fmla="*/ 198800 h 555376"/>
                  <a:gd name="connsiteX3" fmla="*/ 261911 w 492266"/>
                  <a:gd name="connsiteY3" fmla="*/ 134426 h 555376"/>
                  <a:gd name="connsiteX4" fmla="*/ 154622 w 492266"/>
                  <a:gd name="connsiteY4" fmla="*/ 284631 h 555376"/>
                  <a:gd name="connsiteX5" fmla="*/ 261911 w 492266"/>
                  <a:gd name="connsiteY5" fmla="*/ 433573 h 555376"/>
                  <a:gd name="connsiteX6" fmla="*/ 349004 w 492266"/>
                  <a:gd name="connsiteY6" fmla="*/ 369199 h 555376"/>
                  <a:gd name="connsiteX7" fmla="*/ 491635 w 492266"/>
                  <a:gd name="connsiteY7" fmla="*/ 369199 h 555376"/>
                  <a:gd name="connsiteX8" fmla="*/ 261911 w 492266"/>
                  <a:gd name="connsiteY8" fmla="*/ 557270 h 555376"/>
                  <a:gd name="connsiteX9" fmla="*/ 9467 w 492266"/>
                  <a:gd name="connsiteY9" fmla="*/ 284631 h 555376"/>
                  <a:gd name="connsiteX10" fmla="*/ 261911 w 492266"/>
                  <a:gd name="connsiteY10" fmla="*/ 9467 h 55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266" h="555376">
                    <a:moveTo>
                      <a:pt x="261911" y="9467"/>
                    </a:moveTo>
                    <a:cubicBezTo>
                      <a:pt x="393182" y="9467"/>
                      <a:pt x="476489" y="86462"/>
                      <a:pt x="491635" y="198800"/>
                    </a:cubicBezTo>
                    <a:lnTo>
                      <a:pt x="349004" y="198800"/>
                    </a:lnTo>
                    <a:cubicBezTo>
                      <a:pt x="340169" y="158409"/>
                      <a:pt x="308613" y="134426"/>
                      <a:pt x="261911" y="134426"/>
                    </a:cubicBezTo>
                    <a:cubicBezTo>
                      <a:pt x="195013" y="134426"/>
                      <a:pt x="154622" y="195013"/>
                      <a:pt x="154622" y="284631"/>
                    </a:cubicBezTo>
                    <a:cubicBezTo>
                      <a:pt x="154622" y="372986"/>
                      <a:pt x="196275" y="433573"/>
                      <a:pt x="261911" y="433573"/>
                    </a:cubicBezTo>
                    <a:cubicBezTo>
                      <a:pt x="308613" y="433573"/>
                      <a:pt x="340169" y="408328"/>
                      <a:pt x="349004" y="369199"/>
                    </a:cubicBezTo>
                    <a:lnTo>
                      <a:pt x="491635" y="369199"/>
                    </a:lnTo>
                    <a:cubicBezTo>
                      <a:pt x="476489" y="481537"/>
                      <a:pt x="393182" y="557270"/>
                      <a:pt x="261911" y="557270"/>
                    </a:cubicBezTo>
                    <a:cubicBezTo>
                      <a:pt x="112969" y="557270"/>
                      <a:pt x="9467" y="446195"/>
                      <a:pt x="9467" y="284631"/>
                    </a:cubicBezTo>
                    <a:cubicBezTo>
                      <a:pt x="9467" y="120542"/>
                      <a:pt x="112969" y="9467"/>
                      <a:pt x="261911" y="9467"/>
                    </a:cubicBezTo>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897205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hank you page_Option2">
    <p:bg>
      <p:bgPr>
        <a:solidFill>
          <a:srgbClr val="FF67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FA88AF-7969-4A4E-8A8A-CD17EDB3958E}"/>
              </a:ext>
            </a:extLst>
          </p:cNvPr>
          <p:cNvSpPr/>
          <p:nvPr/>
        </p:nvSpPr>
        <p:spPr>
          <a:xfrm>
            <a:off x="0" y="0"/>
            <a:ext cx="12192000" cy="6858000"/>
          </a:xfrm>
          <a:prstGeom prst="rect">
            <a:avLst/>
          </a:prstGeom>
          <a:blipFill dpi="0" rotWithShape="1">
            <a:blip r:embed="rId2" cstate="screen">
              <a:alphaModFix amt="14000"/>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0"/>
          </p:nvPr>
        </p:nvSpPr>
        <p:spPr/>
        <p:txBody>
          <a:bodyPr/>
          <a:lstStyle>
            <a:lvl1pPr>
              <a:defRPr>
                <a:solidFill>
                  <a:schemeClr val="bg1"/>
                </a:solidFill>
              </a:defRPr>
            </a:lvl1pPr>
          </a:lstStyle>
          <a:p>
            <a:r>
              <a:rPr lang="en-US"/>
              <a:t>© Copyright 2019 BMC Software, Inc.</a:t>
            </a:r>
          </a:p>
        </p:txBody>
      </p:sp>
      <p:sp>
        <p:nvSpPr>
          <p:cNvPr id="5" name="TextBox 4">
            <a:extLst>
              <a:ext uri="{FF2B5EF4-FFF2-40B4-BE49-F238E27FC236}">
                <a16:creationId xmlns:a16="http://schemas.microsoft.com/office/drawing/2014/main" id="{D1C5419A-D937-4248-91D1-BD292792F439}"/>
              </a:ext>
            </a:extLst>
          </p:cNvPr>
          <p:cNvSpPr txBox="1"/>
          <p:nvPr/>
        </p:nvSpPr>
        <p:spPr>
          <a:xfrm>
            <a:off x="432547" y="2349321"/>
            <a:ext cx="7319953" cy="2092881"/>
          </a:xfrm>
          <a:prstGeom prst="rect">
            <a:avLst/>
          </a:prstGeom>
          <a:noFill/>
        </p:spPr>
        <p:txBody>
          <a:bodyPr wrap="none" rtlCol="0">
            <a:spAutoFit/>
          </a:bodyPr>
          <a:lstStyle/>
          <a:p>
            <a:r>
              <a:rPr lang="en-US" sz="13000" b="1" dirty="0">
                <a:solidFill>
                  <a:schemeClr val="bg1"/>
                </a:solidFill>
                <a:latin typeface="+mj-lt"/>
                <a:cs typeface="FreightSans Pro Semibold"/>
              </a:rPr>
              <a:t>Thank You</a:t>
            </a:r>
          </a:p>
        </p:txBody>
      </p:sp>
    </p:spTree>
    <p:extLst>
      <p:ext uri="{BB962C8B-B14F-4D97-AF65-F5344CB8AC3E}">
        <p14:creationId xmlns:p14="http://schemas.microsoft.com/office/powerpoint/2010/main" val="3823517599"/>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Closing Slide">
    <p:bg>
      <p:bgPr>
        <a:solidFill>
          <a:schemeClr val="tx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 Copyright 2019 BMC Software, Inc.</a:t>
            </a:r>
          </a:p>
        </p:txBody>
      </p:sp>
      <p:sp>
        <p:nvSpPr>
          <p:cNvPr id="9" name="Freeform 28">
            <a:extLst>
              <a:ext uri="{FF2B5EF4-FFF2-40B4-BE49-F238E27FC236}">
                <a16:creationId xmlns:a16="http://schemas.microsoft.com/office/drawing/2014/main" id="{4422696F-6D56-480B-AF05-F60FB3546674}"/>
              </a:ext>
            </a:extLst>
          </p:cNvPr>
          <p:cNvSpPr>
            <a:spLocks noEditPoints="1"/>
          </p:cNvSpPr>
          <p:nvPr/>
        </p:nvSpPr>
        <p:spPr bwMode="auto">
          <a:xfrm>
            <a:off x="5226395" y="2713771"/>
            <a:ext cx="754349" cy="1105789"/>
          </a:xfrm>
          <a:custGeom>
            <a:avLst/>
            <a:gdLst>
              <a:gd name="T0" fmla="*/ 2147483647 w 161"/>
              <a:gd name="T1" fmla="*/ 2147483647 h 242"/>
              <a:gd name="T2" fmla="*/ 0 w 161"/>
              <a:gd name="T3" fmla="*/ 2147483647 h 242"/>
              <a:gd name="T4" fmla="*/ 0 w 161"/>
              <a:gd name="T5" fmla="*/ 0 h 242"/>
              <a:gd name="T6" fmla="*/ 2147483647 w 161"/>
              <a:gd name="T7" fmla="*/ 0 h 242"/>
              <a:gd name="T8" fmla="*/ 2147483647 w 161"/>
              <a:gd name="T9" fmla="*/ 2147483647 h 242"/>
              <a:gd name="T10" fmla="*/ 2147483647 w 161"/>
              <a:gd name="T11" fmla="*/ 2147483647 h 242"/>
              <a:gd name="T12" fmla="*/ 2147483647 w 161"/>
              <a:gd name="T13" fmla="*/ 2147483647 h 242"/>
              <a:gd name="T14" fmla="*/ 2147483647 w 161"/>
              <a:gd name="T15" fmla="*/ 2147483647 h 242"/>
              <a:gd name="T16" fmla="*/ 2147483647 w 161"/>
              <a:gd name="T17" fmla="*/ 2147483647 h 242"/>
              <a:gd name="T18" fmla="*/ 2147483647 w 161"/>
              <a:gd name="T19" fmla="*/ 2147483647 h 242"/>
              <a:gd name="T20" fmla="*/ 2147483647 w 161"/>
              <a:gd name="T21" fmla="*/ 2147483647 h 242"/>
              <a:gd name="T22" fmla="*/ 2147483647 w 161"/>
              <a:gd name="T23" fmla="*/ 2147483647 h 242"/>
              <a:gd name="T24" fmla="*/ 2147483647 w 161"/>
              <a:gd name="T25" fmla="*/ 2147483647 h 242"/>
              <a:gd name="T26" fmla="*/ 2147483647 w 161"/>
              <a:gd name="T27" fmla="*/ 2147483647 h 242"/>
              <a:gd name="T28" fmla="*/ 2147483647 w 161"/>
              <a:gd name="T29" fmla="*/ 2147483647 h 242"/>
              <a:gd name="T30" fmla="*/ 2147483647 w 161"/>
              <a:gd name="T31" fmla="*/ 2147483647 h 2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1" h="242">
                <a:moveTo>
                  <a:pt x="46" y="239"/>
                </a:moveTo>
                <a:cubicBezTo>
                  <a:pt x="0" y="239"/>
                  <a:pt x="0" y="239"/>
                  <a:pt x="0" y="239"/>
                </a:cubicBezTo>
                <a:cubicBezTo>
                  <a:pt x="0" y="0"/>
                  <a:pt x="0" y="0"/>
                  <a:pt x="0" y="0"/>
                </a:cubicBezTo>
                <a:cubicBezTo>
                  <a:pt x="46" y="0"/>
                  <a:pt x="46" y="0"/>
                  <a:pt x="46" y="0"/>
                </a:cubicBezTo>
                <a:cubicBezTo>
                  <a:pt x="46" y="88"/>
                  <a:pt x="46" y="88"/>
                  <a:pt x="46" y="88"/>
                </a:cubicBezTo>
                <a:cubicBezTo>
                  <a:pt x="53" y="79"/>
                  <a:pt x="69" y="71"/>
                  <a:pt x="87" y="71"/>
                </a:cubicBezTo>
                <a:cubicBezTo>
                  <a:pt x="135" y="71"/>
                  <a:pt x="161" y="110"/>
                  <a:pt x="161" y="157"/>
                </a:cubicBezTo>
                <a:cubicBezTo>
                  <a:pt x="161" y="204"/>
                  <a:pt x="135" y="242"/>
                  <a:pt x="87" y="242"/>
                </a:cubicBezTo>
                <a:cubicBezTo>
                  <a:pt x="69" y="242"/>
                  <a:pt x="53" y="234"/>
                  <a:pt x="46" y="225"/>
                </a:cubicBezTo>
                <a:lnTo>
                  <a:pt x="46" y="239"/>
                </a:lnTo>
                <a:close/>
                <a:moveTo>
                  <a:pt x="46" y="184"/>
                </a:moveTo>
                <a:cubicBezTo>
                  <a:pt x="51" y="195"/>
                  <a:pt x="63" y="203"/>
                  <a:pt x="77" y="203"/>
                </a:cubicBezTo>
                <a:cubicBezTo>
                  <a:pt x="101" y="203"/>
                  <a:pt x="116" y="183"/>
                  <a:pt x="116" y="157"/>
                </a:cubicBezTo>
                <a:cubicBezTo>
                  <a:pt x="116" y="130"/>
                  <a:pt x="101" y="111"/>
                  <a:pt x="77" y="111"/>
                </a:cubicBezTo>
                <a:cubicBezTo>
                  <a:pt x="63" y="111"/>
                  <a:pt x="51" y="119"/>
                  <a:pt x="46" y="130"/>
                </a:cubicBezTo>
                <a:lnTo>
                  <a:pt x="46" y="18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sp>
        <p:nvSpPr>
          <p:cNvPr id="10" name="Freeform 29">
            <a:extLst>
              <a:ext uri="{FF2B5EF4-FFF2-40B4-BE49-F238E27FC236}">
                <a16:creationId xmlns:a16="http://schemas.microsoft.com/office/drawing/2014/main" id="{EC9C7288-E85B-4D8D-9C2F-778BCF9BF5D2}"/>
              </a:ext>
            </a:extLst>
          </p:cNvPr>
          <p:cNvSpPr>
            <a:spLocks/>
          </p:cNvSpPr>
          <p:nvPr/>
        </p:nvSpPr>
        <p:spPr bwMode="auto">
          <a:xfrm>
            <a:off x="6056171" y="3031466"/>
            <a:ext cx="1081242" cy="779086"/>
          </a:xfrm>
          <a:custGeom>
            <a:avLst/>
            <a:gdLst>
              <a:gd name="T0" fmla="*/ 2147483647 w 234"/>
              <a:gd name="T1" fmla="*/ 0 h 168"/>
              <a:gd name="T2" fmla="*/ 2147483647 w 234"/>
              <a:gd name="T3" fmla="*/ 2147483647 h 168"/>
              <a:gd name="T4" fmla="*/ 2147483647 w 234"/>
              <a:gd name="T5" fmla="*/ 2147483647 h 168"/>
              <a:gd name="T6" fmla="*/ 2147483647 w 234"/>
              <a:gd name="T7" fmla="*/ 2147483647 h 168"/>
              <a:gd name="T8" fmla="*/ 2147483647 w 234"/>
              <a:gd name="T9" fmla="*/ 2147483647 h 168"/>
              <a:gd name="T10" fmla="*/ 2147483647 w 234"/>
              <a:gd name="T11" fmla="*/ 2147483647 h 168"/>
              <a:gd name="T12" fmla="*/ 2147483647 w 234"/>
              <a:gd name="T13" fmla="*/ 2147483647 h 168"/>
              <a:gd name="T14" fmla="*/ 2147483647 w 234"/>
              <a:gd name="T15" fmla="*/ 2147483647 h 168"/>
              <a:gd name="T16" fmla="*/ 2147483647 w 234"/>
              <a:gd name="T17" fmla="*/ 2147483647 h 168"/>
              <a:gd name="T18" fmla="*/ 2147483647 w 234"/>
              <a:gd name="T19" fmla="*/ 2147483647 h 168"/>
              <a:gd name="T20" fmla="*/ 2147483647 w 234"/>
              <a:gd name="T21" fmla="*/ 2147483647 h 168"/>
              <a:gd name="T22" fmla="*/ 2147483647 w 234"/>
              <a:gd name="T23" fmla="*/ 2147483647 h 168"/>
              <a:gd name="T24" fmla="*/ 2147483647 w 234"/>
              <a:gd name="T25" fmla="*/ 2147483647 h 168"/>
              <a:gd name="T26" fmla="*/ 0 w 234"/>
              <a:gd name="T27" fmla="*/ 2147483647 h 168"/>
              <a:gd name="T28" fmla="*/ 0 w 234"/>
              <a:gd name="T29" fmla="*/ 2147483647 h 168"/>
              <a:gd name="T30" fmla="*/ 2147483647 w 234"/>
              <a:gd name="T31" fmla="*/ 2147483647 h 168"/>
              <a:gd name="T32" fmla="*/ 2147483647 w 234"/>
              <a:gd name="T33" fmla="*/ 2147483647 h 168"/>
              <a:gd name="T34" fmla="*/ 2147483647 w 234"/>
              <a:gd name="T35" fmla="*/ 0 h 168"/>
              <a:gd name="T36" fmla="*/ 2147483647 w 234"/>
              <a:gd name="T37" fmla="*/ 2147483647 h 168"/>
              <a:gd name="T38" fmla="*/ 2147483647 w 234"/>
              <a:gd name="T39" fmla="*/ 0 h 1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4" h="168">
                <a:moveTo>
                  <a:pt x="180" y="0"/>
                </a:moveTo>
                <a:cubicBezTo>
                  <a:pt x="214" y="0"/>
                  <a:pt x="234" y="23"/>
                  <a:pt x="234" y="60"/>
                </a:cubicBezTo>
                <a:cubicBezTo>
                  <a:pt x="234" y="168"/>
                  <a:pt x="234" y="168"/>
                  <a:pt x="234" y="168"/>
                </a:cubicBezTo>
                <a:cubicBezTo>
                  <a:pt x="189" y="168"/>
                  <a:pt x="189" y="168"/>
                  <a:pt x="189" y="168"/>
                </a:cubicBezTo>
                <a:cubicBezTo>
                  <a:pt x="189" y="70"/>
                  <a:pt x="189" y="70"/>
                  <a:pt x="189" y="70"/>
                </a:cubicBezTo>
                <a:cubicBezTo>
                  <a:pt x="189" y="52"/>
                  <a:pt x="181" y="41"/>
                  <a:pt x="165" y="41"/>
                </a:cubicBezTo>
                <a:cubicBezTo>
                  <a:pt x="153" y="41"/>
                  <a:pt x="143" y="48"/>
                  <a:pt x="140" y="62"/>
                </a:cubicBezTo>
                <a:cubicBezTo>
                  <a:pt x="140" y="168"/>
                  <a:pt x="140" y="168"/>
                  <a:pt x="140" y="168"/>
                </a:cubicBezTo>
                <a:cubicBezTo>
                  <a:pt x="94" y="168"/>
                  <a:pt x="94" y="168"/>
                  <a:pt x="94" y="168"/>
                </a:cubicBezTo>
                <a:cubicBezTo>
                  <a:pt x="94" y="70"/>
                  <a:pt x="94" y="70"/>
                  <a:pt x="94" y="70"/>
                </a:cubicBezTo>
                <a:cubicBezTo>
                  <a:pt x="94" y="52"/>
                  <a:pt x="87" y="41"/>
                  <a:pt x="71" y="41"/>
                </a:cubicBezTo>
                <a:cubicBezTo>
                  <a:pt x="59" y="41"/>
                  <a:pt x="48" y="48"/>
                  <a:pt x="45" y="62"/>
                </a:cubicBezTo>
                <a:cubicBezTo>
                  <a:pt x="45" y="168"/>
                  <a:pt x="45" y="168"/>
                  <a:pt x="45" y="168"/>
                </a:cubicBezTo>
                <a:cubicBezTo>
                  <a:pt x="0" y="168"/>
                  <a:pt x="0" y="168"/>
                  <a:pt x="0" y="168"/>
                </a:cubicBezTo>
                <a:cubicBezTo>
                  <a:pt x="0" y="4"/>
                  <a:pt x="0" y="4"/>
                  <a:pt x="0" y="4"/>
                </a:cubicBezTo>
                <a:cubicBezTo>
                  <a:pt x="45" y="4"/>
                  <a:pt x="45" y="4"/>
                  <a:pt x="45" y="4"/>
                </a:cubicBezTo>
                <a:cubicBezTo>
                  <a:pt x="45" y="17"/>
                  <a:pt x="45" y="17"/>
                  <a:pt x="45" y="17"/>
                </a:cubicBezTo>
                <a:cubicBezTo>
                  <a:pt x="53" y="7"/>
                  <a:pt x="68" y="0"/>
                  <a:pt x="87" y="0"/>
                </a:cubicBezTo>
                <a:cubicBezTo>
                  <a:pt x="106" y="0"/>
                  <a:pt x="122" y="9"/>
                  <a:pt x="131" y="21"/>
                </a:cubicBezTo>
                <a:cubicBezTo>
                  <a:pt x="141" y="9"/>
                  <a:pt x="157" y="0"/>
                  <a:pt x="180" y="0"/>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sp>
        <p:nvSpPr>
          <p:cNvPr id="11" name="Freeform 30">
            <a:extLst>
              <a:ext uri="{FF2B5EF4-FFF2-40B4-BE49-F238E27FC236}">
                <a16:creationId xmlns:a16="http://schemas.microsoft.com/office/drawing/2014/main" id="{452B1999-8902-4625-A5A7-F1CB8AC68F1B}"/>
              </a:ext>
            </a:extLst>
          </p:cNvPr>
          <p:cNvSpPr>
            <a:spLocks/>
          </p:cNvSpPr>
          <p:nvPr/>
        </p:nvSpPr>
        <p:spPr bwMode="auto">
          <a:xfrm>
            <a:off x="7212841" y="3031466"/>
            <a:ext cx="704059" cy="779086"/>
          </a:xfrm>
          <a:custGeom>
            <a:avLst/>
            <a:gdLst>
              <a:gd name="T0" fmla="*/ 2147483647 w 151"/>
              <a:gd name="T1" fmla="*/ 0 h 171"/>
              <a:gd name="T2" fmla="*/ 2147483647 w 151"/>
              <a:gd name="T3" fmla="*/ 2147483647 h 171"/>
              <a:gd name="T4" fmla="*/ 2147483647 w 151"/>
              <a:gd name="T5" fmla="*/ 2147483647 h 171"/>
              <a:gd name="T6" fmla="*/ 2147483647 w 151"/>
              <a:gd name="T7" fmla="*/ 2147483647 h 171"/>
              <a:gd name="T8" fmla="*/ 2147483647 w 151"/>
              <a:gd name="T9" fmla="*/ 2147483647 h 171"/>
              <a:gd name="T10" fmla="*/ 2147483647 w 151"/>
              <a:gd name="T11" fmla="*/ 2147483647 h 171"/>
              <a:gd name="T12" fmla="*/ 2147483647 w 151"/>
              <a:gd name="T13" fmla="*/ 2147483647 h 171"/>
              <a:gd name="T14" fmla="*/ 2147483647 w 151"/>
              <a:gd name="T15" fmla="*/ 2147483647 h 171"/>
              <a:gd name="T16" fmla="*/ 2147483647 w 151"/>
              <a:gd name="T17" fmla="*/ 2147483647 h 171"/>
              <a:gd name="T18" fmla="*/ 0 w 151"/>
              <a:gd name="T19" fmla="*/ 2147483647 h 171"/>
              <a:gd name="T20" fmla="*/ 2147483647 w 151"/>
              <a:gd name="T21" fmla="*/ 0 h 1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171">
                <a:moveTo>
                  <a:pt x="79" y="0"/>
                </a:moveTo>
                <a:cubicBezTo>
                  <a:pt x="120" y="0"/>
                  <a:pt x="146" y="24"/>
                  <a:pt x="151" y="59"/>
                </a:cubicBezTo>
                <a:cubicBezTo>
                  <a:pt x="106" y="59"/>
                  <a:pt x="106" y="59"/>
                  <a:pt x="106" y="59"/>
                </a:cubicBezTo>
                <a:cubicBezTo>
                  <a:pt x="104" y="47"/>
                  <a:pt x="94" y="39"/>
                  <a:pt x="79" y="39"/>
                </a:cubicBezTo>
                <a:cubicBezTo>
                  <a:pt x="58" y="39"/>
                  <a:pt x="46" y="58"/>
                  <a:pt x="46" y="86"/>
                </a:cubicBezTo>
                <a:cubicBezTo>
                  <a:pt x="46" y="113"/>
                  <a:pt x="58" y="132"/>
                  <a:pt x="79" y="132"/>
                </a:cubicBezTo>
                <a:cubicBezTo>
                  <a:pt x="94" y="132"/>
                  <a:pt x="104" y="125"/>
                  <a:pt x="106" y="112"/>
                </a:cubicBezTo>
                <a:cubicBezTo>
                  <a:pt x="151" y="112"/>
                  <a:pt x="151" y="112"/>
                  <a:pt x="151" y="112"/>
                </a:cubicBezTo>
                <a:cubicBezTo>
                  <a:pt x="146" y="147"/>
                  <a:pt x="120" y="171"/>
                  <a:pt x="79" y="171"/>
                </a:cubicBezTo>
                <a:cubicBezTo>
                  <a:pt x="33" y="171"/>
                  <a:pt x="0" y="136"/>
                  <a:pt x="0" y="86"/>
                </a:cubicBezTo>
                <a:cubicBezTo>
                  <a:pt x="0" y="35"/>
                  <a:pt x="33" y="0"/>
                  <a:pt x="79"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sp>
        <p:nvSpPr>
          <p:cNvPr id="12" name="Freeform 31">
            <a:extLst>
              <a:ext uri="{FF2B5EF4-FFF2-40B4-BE49-F238E27FC236}">
                <a16:creationId xmlns:a16="http://schemas.microsoft.com/office/drawing/2014/main" id="{B2C0721A-0A5D-413D-BC60-8B83FE8958C2}"/>
              </a:ext>
            </a:extLst>
          </p:cNvPr>
          <p:cNvSpPr>
            <a:spLocks noEditPoints="1"/>
          </p:cNvSpPr>
          <p:nvPr/>
        </p:nvSpPr>
        <p:spPr bwMode="auto">
          <a:xfrm>
            <a:off x="3742833" y="2378045"/>
            <a:ext cx="1131532" cy="1784349"/>
          </a:xfrm>
          <a:custGeom>
            <a:avLst/>
            <a:gdLst>
              <a:gd name="T0" fmla="*/ 2147483647 w 248"/>
              <a:gd name="T1" fmla="*/ 2147483647 h 392"/>
              <a:gd name="T2" fmla="*/ 0 w 248"/>
              <a:gd name="T3" fmla="*/ 2147483647 h 392"/>
              <a:gd name="T4" fmla="*/ 0 w 248"/>
              <a:gd name="T5" fmla="*/ 2147483647 h 392"/>
              <a:gd name="T6" fmla="*/ 2147483647 w 248"/>
              <a:gd name="T7" fmla="*/ 2147483647 h 392"/>
              <a:gd name="T8" fmla="*/ 2147483647 w 248"/>
              <a:gd name="T9" fmla="*/ 2147483647 h 392"/>
              <a:gd name="T10" fmla="*/ 2147483647 w 248"/>
              <a:gd name="T11" fmla="*/ 2147483647 h 392"/>
              <a:gd name="T12" fmla="*/ 0 w 248"/>
              <a:gd name="T13" fmla="*/ 2147483647 h 392"/>
              <a:gd name="T14" fmla="*/ 0 w 248"/>
              <a:gd name="T15" fmla="*/ 2147483647 h 392"/>
              <a:gd name="T16" fmla="*/ 2147483647 w 248"/>
              <a:gd name="T17" fmla="*/ 0 h 392"/>
              <a:gd name="T18" fmla="*/ 2147483647 w 248"/>
              <a:gd name="T19" fmla="*/ 2147483647 h 392"/>
              <a:gd name="T20" fmla="*/ 2147483647 w 248"/>
              <a:gd name="T21" fmla="*/ 2147483647 h 392"/>
              <a:gd name="T22" fmla="*/ 2147483647 w 248"/>
              <a:gd name="T23" fmla="*/ 2147483647 h 392"/>
              <a:gd name="T24" fmla="*/ 2147483647 w 248"/>
              <a:gd name="T25" fmla="*/ 2147483647 h 392"/>
              <a:gd name="T26" fmla="*/ 2147483647 w 248"/>
              <a:gd name="T27" fmla="*/ 2147483647 h 392"/>
              <a:gd name="T28" fmla="*/ 2147483647 w 248"/>
              <a:gd name="T29" fmla="*/ 2147483647 h 392"/>
              <a:gd name="T30" fmla="*/ 2147483647 w 248"/>
              <a:gd name="T31" fmla="*/ 2147483647 h 392"/>
              <a:gd name="T32" fmla="*/ 2147483647 w 248"/>
              <a:gd name="T33" fmla="*/ 2147483647 h 392"/>
              <a:gd name="T34" fmla="*/ 2147483647 w 248"/>
              <a:gd name="T35" fmla="*/ 2147483647 h 392"/>
              <a:gd name="T36" fmla="*/ 2147483647 w 248"/>
              <a:gd name="T37" fmla="*/ 2147483647 h 392"/>
              <a:gd name="T38" fmla="*/ 2147483647 w 248"/>
              <a:gd name="T39" fmla="*/ 2147483647 h 392"/>
              <a:gd name="T40" fmla="*/ 2147483647 w 248"/>
              <a:gd name="T41" fmla="*/ 2147483647 h 392"/>
              <a:gd name="T42" fmla="*/ 2147483647 w 248"/>
              <a:gd name="T43" fmla="*/ 2147483647 h 392"/>
              <a:gd name="T44" fmla="*/ 2147483647 w 248"/>
              <a:gd name="T45" fmla="*/ 2147483647 h 392"/>
              <a:gd name="T46" fmla="*/ 2147483647 w 248"/>
              <a:gd name="T47" fmla="*/ 2147483647 h 392"/>
              <a:gd name="T48" fmla="*/ 2147483647 w 248"/>
              <a:gd name="T49" fmla="*/ 2147483647 h 392"/>
              <a:gd name="T50" fmla="*/ 2147483647 w 248"/>
              <a:gd name="T51" fmla="*/ 2147483647 h 392"/>
              <a:gd name="T52" fmla="*/ 2147483647 w 248"/>
              <a:gd name="T53" fmla="*/ 2147483647 h 392"/>
              <a:gd name="T54" fmla="*/ 2147483647 w 248"/>
              <a:gd name="T55" fmla="*/ 2147483647 h 392"/>
              <a:gd name="T56" fmla="*/ 2147483647 w 248"/>
              <a:gd name="T57" fmla="*/ 2147483647 h 392"/>
              <a:gd name="T58" fmla="*/ 2147483647 w 248"/>
              <a:gd name="T59" fmla="*/ 2147483647 h 392"/>
              <a:gd name="T60" fmla="*/ 2147483647 w 248"/>
              <a:gd name="T61" fmla="*/ 2147483647 h 3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8" h="392">
                <a:moveTo>
                  <a:pt x="33" y="392"/>
                </a:moveTo>
                <a:cubicBezTo>
                  <a:pt x="17" y="392"/>
                  <a:pt x="0" y="380"/>
                  <a:pt x="0" y="356"/>
                </a:cubicBezTo>
                <a:cubicBezTo>
                  <a:pt x="0" y="301"/>
                  <a:pt x="0" y="301"/>
                  <a:pt x="0" y="301"/>
                </a:cubicBezTo>
                <a:cubicBezTo>
                  <a:pt x="0" y="278"/>
                  <a:pt x="15" y="253"/>
                  <a:pt x="34" y="242"/>
                </a:cubicBezTo>
                <a:cubicBezTo>
                  <a:pt x="111" y="196"/>
                  <a:pt x="111" y="196"/>
                  <a:pt x="111" y="196"/>
                </a:cubicBezTo>
                <a:cubicBezTo>
                  <a:pt x="34" y="150"/>
                  <a:pt x="34" y="150"/>
                  <a:pt x="34" y="150"/>
                </a:cubicBezTo>
                <a:cubicBezTo>
                  <a:pt x="15" y="139"/>
                  <a:pt x="0" y="114"/>
                  <a:pt x="0" y="92"/>
                </a:cubicBezTo>
                <a:cubicBezTo>
                  <a:pt x="0" y="36"/>
                  <a:pt x="0" y="36"/>
                  <a:pt x="0" y="36"/>
                </a:cubicBezTo>
                <a:cubicBezTo>
                  <a:pt x="0" y="12"/>
                  <a:pt x="17" y="0"/>
                  <a:pt x="33" y="0"/>
                </a:cubicBezTo>
                <a:cubicBezTo>
                  <a:pt x="40" y="0"/>
                  <a:pt x="46" y="2"/>
                  <a:pt x="53" y="6"/>
                </a:cubicBezTo>
                <a:cubicBezTo>
                  <a:pt x="229" y="110"/>
                  <a:pt x="229" y="110"/>
                  <a:pt x="229" y="110"/>
                </a:cubicBezTo>
                <a:cubicBezTo>
                  <a:pt x="241" y="117"/>
                  <a:pt x="248" y="128"/>
                  <a:pt x="248" y="141"/>
                </a:cubicBezTo>
                <a:cubicBezTo>
                  <a:pt x="248" y="153"/>
                  <a:pt x="241" y="164"/>
                  <a:pt x="229" y="171"/>
                </a:cubicBezTo>
                <a:cubicBezTo>
                  <a:pt x="187" y="196"/>
                  <a:pt x="187" y="196"/>
                  <a:pt x="187" y="196"/>
                </a:cubicBezTo>
                <a:cubicBezTo>
                  <a:pt x="229" y="221"/>
                  <a:pt x="229" y="221"/>
                  <a:pt x="229" y="221"/>
                </a:cubicBezTo>
                <a:cubicBezTo>
                  <a:pt x="241" y="228"/>
                  <a:pt x="248" y="239"/>
                  <a:pt x="248" y="252"/>
                </a:cubicBezTo>
                <a:cubicBezTo>
                  <a:pt x="248" y="264"/>
                  <a:pt x="241" y="275"/>
                  <a:pt x="229" y="282"/>
                </a:cubicBezTo>
                <a:cubicBezTo>
                  <a:pt x="53" y="386"/>
                  <a:pt x="53" y="386"/>
                  <a:pt x="53" y="386"/>
                </a:cubicBezTo>
                <a:cubicBezTo>
                  <a:pt x="46" y="390"/>
                  <a:pt x="39" y="392"/>
                  <a:pt x="33" y="392"/>
                </a:cubicBezTo>
                <a:close/>
                <a:moveTo>
                  <a:pt x="149" y="219"/>
                </a:moveTo>
                <a:cubicBezTo>
                  <a:pt x="53" y="275"/>
                  <a:pt x="53" y="275"/>
                  <a:pt x="53" y="275"/>
                </a:cubicBezTo>
                <a:cubicBezTo>
                  <a:pt x="46" y="280"/>
                  <a:pt x="39" y="292"/>
                  <a:pt x="39" y="301"/>
                </a:cubicBezTo>
                <a:cubicBezTo>
                  <a:pt x="39" y="350"/>
                  <a:pt x="39" y="350"/>
                  <a:pt x="39" y="350"/>
                </a:cubicBezTo>
                <a:cubicBezTo>
                  <a:pt x="205" y="252"/>
                  <a:pt x="205" y="252"/>
                  <a:pt x="205" y="252"/>
                </a:cubicBezTo>
                <a:lnTo>
                  <a:pt x="149" y="219"/>
                </a:lnTo>
                <a:close/>
                <a:moveTo>
                  <a:pt x="39" y="42"/>
                </a:moveTo>
                <a:cubicBezTo>
                  <a:pt x="39" y="92"/>
                  <a:pt x="39" y="92"/>
                  <a:pt x="39" y="92"/>
                </a:cubicBezTo>
                <a:cubicBezTo>
                  <a:pt x="39" y="100"/>
                  <a:pt x="46" y="113"/>
                  <a:pt x="53" y="117"/>
                </a:cubicBezTo>
                <a:cubicBezTo>
                  <a:pt x="149" y="174"/>
                  <a:pt x="149" y="174"/>
                  <a:pt x="149" y="174"/>
                </a:cubicBezTo>
                <a:cubicBezTo>
                  <a:pt x="205" y="141"/>
                  <a:pt x="205" y="141"/>
                  <a:pt x="205" y="141"/>
                </a:cubicBezTo>
                <a:lnTo>
                  <a:pt x="39" y="42"/>
                </a:lnTo>
                <a:close/>
              </a:path>
            </a:pathLst>
          </a:custGeom>
          <a:solidFill>
            <a:srgbClr val="FE5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29609140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par>
                                <p:cTn id="8" presetID="26" presetClass="emph" presetSubtype="0" fill="hold" grpId="1" nodeType="withEffect">
                                  <p:stCondLst>
                                    <p:cond delay="250"/>
                                  </p:stCondLst>
                                  <p:childTnLst>
                                    <p:animEffect transition="out" filter="fade">
                                      <p:cBhvr>
                                        <p:cTn id="9" dur="750" tmFilter="0, 0; .2, .5; .8, .5; 1, 0"/>
                                        <p:tgtEl>
                                          <p:spTgt spid="12"/>
                                        </p:tgtEl>
                                      </p:cBhvr>
                                    </p:animEffect>
                                    <p:animScale>
                                      <p:cBhvr>
                                        <p:cTn id="10" dur="375" autoRev="1" fill="hold"/>
                                        <p:tgtEl>
                                          <p:spTgt spid="12"/>
                                        </p:tgtEl>
                                      </p:cBhvr>
                                      <p:by x="105000" y="105000"/>
                                    </p:animScale>
                                  </p:childTnLst>
                                </p:cTn>
                              </p:par>
                              <p:par>
                                <p:cTn id="11" presetID="22" presetClass="entr" presetSubtype="8"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250"/>
                                        <p:tgtEl>
                                          <p:spTgt spid="9"/>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250"/>
                                        <p:tgtEl>
                                          <p:spTgt spid="10"/>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2" grpId="1"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Closing Slide with tagline">
    <p:bg>
      <p:bgPr>
        <a:solidFill>
          <a:schemeClr val="tx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 Copyright 2019 BMC Software, Inc.</a:t>
            </a:r>
          </a:p>
        </p:txBody>
      </p:sp>
      <p:sp>
        <p:nvSpPr>
          <p:cNvPr id="4" name="Freeform: Shape 3">
            <a:extLst>
              <a:ext uri="{FF2B5EF4-FFF2-40B4-BE49-F238E27FC236}">
                <a16:creationId xmlns:a16="http://schemas.microsoft.com/office/drawing/2014/main" id="{6FCBD5EC-C976-4A10-A16E-A5087BFA1530}"/>
              </a:ext>
            </a:extLst>
          </p:cNvPr>
          <p:cNvSpPr/>
          <p:nvPr/>
        </p:nvSpPr>
        <p:spPr>
          <a:xfrm>
            <a:off x="5849867" y="3064849"/>
            <a:ext cx="25244" cy="694221"/>
          </a:xfrm>
          <a:custGeom>
            <a:avLst/>
            <a:gdLst>
              <a:gd name="connsiteX0" fmla="*/ 9467 w 25244"/>
              <a:gd name="connsiteY0" fmla="*/ 9467 h 694221"/>
              <a:gd name="connsiteX1" fmla="*/ 23351 w 25244"/>
              <a:gd name="connsiteY1" fmla="*/ 9467 h 694221"/>
              <a:gd name="connsiteX2" fmla="*/ 23351 w 25244"/>
              <a:gd name="connsiteY2" fmla="*/ 697377 h 694221"/>
              <a:gd name="connsiteX3" fmla="*/ 9467 w 25244"/>
              <a:gd name="connsiteY3" fmla="*/ 697377 h 694221"/>
            </a:gdLst>
            <a:ahLst/>
            <a:cxnLst>
              <a:cxn ang="0">
                <a:pos x="connsiteX0" y="connsiteY0"/>
              </a:cxn>
              <a:cxn ang="0">
                <a:pos x="connsiteX1" y="connsiteY1"/>
              </a:cxn>
              <a:cxn ang="0">
                <a:pos x="connsiteX2" y="connsiteY2"/>
              </a:cxn>
              <a:cxn ang="0">
                <a:pos x="connsiteX3" y="connsiteY3"/>
              </a:cxn>
            </a:cxnLst>
            <a:rect l="l" t="t" r="r" b="b"/>
            <a:pathLst>
              <a:path w="25244" h="694221">
                <a:moveTo>
                  <a:pt x="9467" y="9467"/>
                </a:moveTo>
                <a:lnTo>
                  <a:pt x="23351" y="9467"/>
                </a:lnTo>
                <a:lnTo>
                  <a:pt x="23351" y="697377"/>
                </a:lnTo>
                <a:lnTo>
                  <a:pt x="9467" y="697377"/>
                </a:lnTo>
                <a:close/>
              </a:path>
            </a:pathLst>
          </a:custGeom>
          <a:solidFill>
            <a:srgbClr val="A8AAAD"/>
          </a:solidFill>
          <a:ln w="9525" cap="flat">
            <a:noFill/>
            <a:prstDash val="solid"/>
            <a:miter/>
          </a:ln>
        </p:spPr>
        <p:txBody>
          <a:bodyPr rtlCol="0" anchor="ctr"/>
          <a:lstStyle/>
          <a:p>
            <a:endParaRPr lang="en-US"/>
          </a:p>
        </p:txBody>
      </p:sp>
      <p:grpSp>
        <p:nvGrpSpPr>
          <p:cNvPr id="45" name="Group 44">
            <a:extLst>
              <a:ext uri="{FF2B5EF4-FFF2-40B4-BE49-F238E27FC236}">
                <a16:creationId xmlns:a16="http://schemas.microsoft.com/office/drawing/2014/main" id="{79516F96-82AD-4286-B2CE-85C14AC00852}"/>
              </a:ext>
            </a:extLst>
          </p:cNvPr>
          <p:cNvGrpSpPr/>
          <p:nvPr/>
        </p:nvGrpSpPr>
        <p:grpSpPr>
          <a:xfrm>
            <a:off x="6096000" y="3130485"/>
            <a:ext cx="3317118" cy="627323"/>
            <a:chOff x="5686337" y="1403274"/>
            <a:chExt cx="3317118" cy="627323"/>
          </a:xfrm>
        </p:grpSpPr>
        <p:sp>
          <p:nvSpPr>
            <p:cNvPr id="5" name="Freeform: Shape 4">
              <a:extLst>
                <a:ext uri="{FF2B5EF4-FFF2-40B4-BE49-F238E27FC236}">
                  <a16:creationId xmlns:a16="http://schemas.microsoft.com/office/drawing/2014/main" id="{8AA46949-6D18-46F7-89D3-013F2BEF46C7}"/>
                </a:ext>
              </a:extLst>
            </p:cNvPr>
            <p:cNvSpPr/>
            <p:nvPr/>
          </p:nvSpPr>
          <p:spPr>
            <a:xfrm>
              <a:off x="5686337" y="1407060"/>
              <a:ext cx="201955" cy="239822"/>
            </a:xfrm>
            <a:custGeom>
              <a:avLst/>
              <a:gdLst>
                <a:gd name="connsiteX0" fmla="*/ 116755 w 201955"/>
                <a:gd name="connsiteY0" fmla="*/ 35973 h 239821"/>
                <a:gd name="connsiteX1" fmla="*/ 116755 w 201955"/>
                <a:gd name="connsiteY1" fmla="*/ 236666 h 239821"/>
                <a:gd name="connsiteX2" fmla="*/ 87725 w 201955"/>
                <a:gd name="connsiteY2" fmla="*/ 236666 h 239821"/>
                <a:gd name="connsiteX3" fmla="*/ 87725 w 201955"/>
                <a:gd name="connsiteY3" fmla="*/ 35973 h 239821"/>
                <a:gd name="connsiteX4" fmla="*/ 9467 w 201955"/>
                <a:gd name="connsiteY4" fmla="*/ 35973 h 239821"/>
                <a:gd name="connsiteX5" fmla="*/ 9467 w 201955"/>
                <a:gd name="connsiteY5" fmla="*/ 9467 h 239821"/>
                <a:gd name="connsiteX6" fmla="*/ 193751 w 201955"/>
                <a:gd name="connsiteY6" fmla="*/ 9467 h 239821"/>
                <a:gd name="connsiteX7" fmla="*/ 193751 w 201955"/>
                <a:gd name="connsiteY7" fmla="*/ 35973 h 239821"/>
                <a:gd name="connsiteX8" fmla="*/ 116755 w 201955"/>
                <a:gd name="connsiteY8" fmla="*/ 35973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55" h="239821">
                  <a:moveTo>
                    <a:pt x="116755" y="35973"/>
                  </a:moveTo>
                  <a:lnTo>
                    <a:pt x="116755" y="236666"/>
                  </a:lnTo>
                  <a:lnTo>
                    <a:pt x="87725" y="236666"/>
                  </a:lnTo>
                  <a:lnTo>
                    <a:pt x="87725" y="35973"/>
                  </a:lnTo>
                  <a:lnTo>
                    <a:pt x="9467" y="35973"/>
                  </a:lnTo>
                  <a:lnTo>
                    <a:pt x="9467" y="9467"/>
                  </a:lnTo>
                  <a:lnTo>
                    <a:pt x="193751" y="9467"/>
                  </a:lnTo>
                  <a:lnTo>
                    <a:pt x="193751" y="35973"/>
                  </a:lnTo>
                  <a:lnTo>
                    <a:pt x="116755" y="35973"/>
                  </a:lnTo>
                  <a:close/>
                </a:path>
              </a:pathLst>
            </a:custGeom>
            <a:solidFill>
              <a:srgbClr val="A8AAAD"/>
            </a:solidFill>
            <a:ln w="9525"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B67ACAF4-E36C-4306-A041-45FD8C1311B0}"/>
                </a:ext>
              </a:extLst>
            </p:cNvPr>
            <p:cNvSpPr/>
            <p:nvPr/>
          </p:nvSpPr>
          <p:spPr>
            <a:xfrm>
              <a:off x="5899652" y="1407060"/>
              <a:ext cx="151467" cy="239822"/>
            </a:xfrm>
            <a:custGeom>
              <a:avLst/>
              <a:gdLst>
                <a:gd name="connsiteX0" fmla="*/ 37236 w 151466"/>
                <a:gd name="connsiteY0" fmla="*/ 95298 h 239821"/>
                <a:gd name="connsiteX1" fmla="*/ 85200 w 151466"/>
                <a:gd name="connsiteY1" fmla="*/ 71315 h 239821"/>
                <a:gd name="connsiteX2" fmla="*/ 143262 w 151466"/>
                <a:gd name="connsiteY2" fmla="*/ 138213 h 239821"/>
                <a:gd name="connsiteX3" fmla="*/ 143262 w 151466"/>
                <a:gd name="connsiteY3" fmla="*/ 236666 h 239821"/>
                <a:gd name="connsiteX4" fmla="*/ 115493 w 151466"/>
                <a:gd name="connsiteY4" fmla="*/ 236666 h 239821"/>
                <a:gd name="connsiteX5" fmla="*/ 115493 w 151466"/>
                <a:gd name="connsiteY5" fmla="*/ 140738 h 239821"/>
                <a:gd name="connsiteX6" fmla="*/ 78889 w 151466"/>
                <a:gd name="connsiteY6" fmla="*/ 95298 h 239821"/>
                <a:gd name="connsiteX7" fmla="*/ 37236 w 151466"/>
                <a:gd name="connsiteY7" fmla="*/ 144524 h 239821"/>
                <a:gd name="connsiteX8" fmla="*/ 37236 w 151466"/>
                <a:gd name="connsiteY8" fmla="*/ 236666 h 239821"/>
                <a:gd name="connsiteX9" fmla="*/ 9467 w 151466"/>
                <a:gd name="connsiteY9" fmla="*/ 236666 h 239821"/>
                <a:gd name="connsiteX10" fmla="*/ 9467 w 151466"/>
                <a:gd name="connsiteY10" fmla="*/ 9467 h 239821"/>
                <a:gd name="connsiteX11" fmla="*/ 37236 w 151466"/>
                <a:gd name="connsiteY11" fmla="*/ 9467 h 239821"/>
                <a:gd name="connsiteX12" fmla="*/ 37236 w 151466"/>
                <a:gd name="connsiteY12" fmla="*/ 95298 h 239821"/>
                <a:gd name="connsiteX13" fmla="*/ 37236 w 151466"/>
                <a:gd name="connsiteY13" fmla="*/ 95298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239821">
                  <a:moveTo>
                    <a:pt x="37236" y="95298"/>
                  </a:moveTo>
                  <a:cubicBezTo>
                    <a:pt x="48596" y="78889"/>
                    <a:pt x="66267" y="71315"/>
                    <a:pt x="85200" y="71315"/>
                  </a:cubicBezTo>
                  <a:cubicBezTo>
                    <a:pt x="121804" y="71315"/>
                    <a:pt x="143262" y="94035"/>
                    <a:pt x="143262" y="138213"/>
                  </a:cubicBezTo>
                  <a:lnTo>
                    <a:pt x="143262" y="236666"/>
                  </a:lnTo>
                  <a:lnTo>
                    <a:pt x="115493" y="236666"/>
                  </a:lnTo>
                  <a:lnTo>
                    <a:pt x="115493" y="140738"/>
                  </a:lnTo>
                  <a:cubicBezTo>
                    <a:pt x="115493" y="106658"/>
                    <a:pt x="101609" y="95298"/>
                    <a:pt x="78889" y="95298"/>
                  </a:cubicBezTo>
                  <a:cubicBezTo>
                    <a:pt x="56169" y="95298"/>
                    <a:pt x="37236" y="111707"/>
                    <a:pt x="37236" y="144524"/>
                  </a:cubicBezTo>
                  <a:lnTo>
                    <a:pt x="37236" y="236666"/>
                  </a:lnTo>
                  <a:lnTo>
                    <a:pt x="9467" y="236666"/>
                  </a:lnTo>
                  <a:lnTo>
                    <a:pt x="9467" y="9467"/>
                  </a:lnTo>
                  <a:lnTo>
                    <a:pt x="37236" y="9467"/>
                  </a:lnTo>
                  <a:lnTo>
                    <a:pt x="37236" y="95298"/>
                  </a:lnTo>
                  <a:lnTo>
                    <a:pt x="37236" y="95298"/>
                  </a:lnTo>
                  <a:close/>
                </a:path>
              </a:pathLst>
            </a:custGeom>
            <a:solidFill>
              <a:srgbClr val="A8AAAD"/>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9E61BED-81FD-4659-A4DA-3C43EDB2324A}"/>
                </a:ext>
              </a:extLst>
            </p:cNvPr>
            <p:cNvSpPr/>
            <p:nvPr/>
          </p:nvSpPr>
          <p:spPr>
            <a:xfrm>
              <a:off x="6071315" y="1467647"/>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6 h 189333"/>
                <a:gd name="connsiteX7" fmla="*/ 37236 w 164088"/>
                <a:gd name="connsiteY7" fmla="*/ 100346 h 189333"/>
                <a:gd name="connsiteX8" fmla="*/ 85200 w 164088"/>
                <a:gd name="connsiteY8" fmla="*/ 158409 h 189333"/>
                <a:gd name="connsiteX9" fmla="*/ 126853 w 164088"/>
                <a:gd name="connsiteY9" fmla="*/ 126853 h 189333"/>
                <a:gd name="connsiteX10" fmla="*/ 37236 w 164088"/>
                <a:gd name="connsiteY10" fmla="*/ 78889 h 189333"/>
                <a:gd name="connsiteX11" fmla="*/ 130640 w 164088"/>
                <a:gd name="connsiteY11" fmla="*/ 78889 h 189333"/>
                <a:gd name="connsiteX12" fmla="*/ 83938 w 164088"/>
                <a:gd name="connsiteY12" fmla="*/ 30924 h 189333"/>
                <a:gd name="connsiteX13" fmla="*/ 37236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6" y="154622"/>
                    <a:pt x="125591" y="179866"/>
                    <a:pt x="85200" y="179866"/>
                  </a:cubicBezTo>
                  <a:cubicBezTo>
                    <a:pt x="37236" y="179866"/>
                    <a:pt x="9467" y="145786"/>
                    <a:pt x="9467" y="92773"/>
                  </a:cubicBezTo>
                  <a:cubicBezTo>
                    <a:pt x="9467" y="44809"/>
                    <a:pt x="37236" y="9467"/>
                    <a:pt x="83938" y="9467"/>
                  </a:cubicBezTo>
                  <a:cubicBezTo>
                    <a:pt x="120542" y="9467"/>
                    <a:pt x="145786" y="30924"/>
                    <a:pt x="154622" y="66267"/>
                  </a:cubicBezTo>
                  <a:cubicBezTo>
                    <a:pt x="157147" y="75102"/>
                    <a:pt x="158409" y="86462"/>
                    <a:pt x="158409" y="100346"/>
                  </a:cubicBezTo>
                  <a:lnTo>
                    <a:pt x="37236" y="100346"/>
                  </a:lnTo>
                  <a:cubicBezTo>
                    <a:pt x="38498" y="140738"/>
                    <a:pt x="58693" y="158409"/>
                    <a:pt x="85200" y="158409"/>
                  </a:cubicBezTo>
                  <a:cubicBezTo>
                    <a:pt x="107920" y="158409"/>
                    <a:pt x="123067" y="145786"/>
                    <a:pt x="126853" y="126853"/>
                  </a:cubicBezTo>
                  <a:close/>
                  <a:moveTo>
                    <a:pt x="37236" y="78889"/>
                  </a:moveTo>
                  <a:lnTo>
                    <a:pt x="130640" y="78889"/>
                  </a:lnTo>
                  <a:cubicBezTo>
                    <a:pt x="128115" y="47333"/>
                    <a:pt x="109182" y="30924"/>
                    <a:pt x="83938" y="30924"/>
                  </a:cubicBezTo>
                  <a:cubicBezTo>
                    <a:pt x="57431" y="30924"/>
                    <a:pt x="39760" y="48595"/>
                    <a:pt x="37236" y="78889"/>
                  </a:cubicBezTo>
                  <a:close/>
                </a:path>
              </a:pathLst>
            </a:custGeom>
            <a:solidFill>
              <a:srgbClr val="A8AAAD"/>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026DDB3-BDDB-4FDE-94B3-B3460426C30E}"/>
                </a:ext>
              </a:extLst>
            </p:cNvPr>
            <p:cNvSpPr/>
            <p:nvPr/>
          </p:nvSpPr>
          <p:spPr>
            <a:xfrm>
              <a:off x="6336381" y="1407060"/>
              <a:ext cx="252444" cy="239822"/>
            </a:xfrm>
            <a:custGeom>
              <a:avLst/>
              <a:gdLst>
                <a:gd name="connsiteX0" fmla="*/ 216471 w 252444"/>
                <a:gd name="connsiteY0" fmla="*/ 236666 h 239821"/>
                <a:gd name="connsiteX1" fmla="*/ 216471 w 252444"/>
                <a:gd name="connsiteY1" fmla="*/ 121804 h 239821"/>
                <a:gd name="connsiteX2" fmla="*/ 217733 w 252444"/>
                <a:gd name="connsiteY2" fmla="*/ 34711 h 239821"/>
                <a:gd name="connsiteX3" fmla="*/ 216471 w 252444"/>
                <a:gd name="connsiteY3" fmla="*/ 34711 h 239821"/>
                <a:gd name="connsiteX4" fmla="*/ 186178 w 252444"/>
                <a:gd name="connsiteY4" fmla="*/ 121804 h 239821"/>
                <a:gd name="connsiteX5" fmla="*/ 144525 w 252444"/>
                <a:gd name="connsiteY5" fmla="*/ 236666 h 239821"/>
                <a:gd name="connsiteX6" fmla="*/ 110444 w 252444"/>
                <a:gd name="connsiteY6" fmla="*/ 236666 h 239821"/>
                <a:gd name="connsiteX7" fmla="*/ 68791 w 252444"/>
                <a:gd name="connsiteY7" fmla="*/ 121804 h 239821"/>
                <a:gd name="connsiteX8" fmla="*/ 38498 w 252444"/>
                <a:gd name="connsiteY8" fmla="*/ 34711 h 239821"/>
                <a:gd name="connsiteX9" fmla="*/ 37236 w 252444"/>
                <a:gd name="connsiteY9" fmla="*/ 34711 h 239821"/>
                <a:gd name="connsiteX10" fmla="*/ 38498 w 252444"/>
                <a:gd name="connsiteY10" fmla="*/ 121804 h 239821"/>
                <a:gd name="connsiteX11" fmla="*/ 38498 w 252444"/>
                <a:gd name="connsiteY11" fmla="*/ 236666 h 239821"/>
                <a:gd name="connsiteX12" fmla="*/ 9467 w 252444"/>
                <a:gd name="connsiteY12" fmla="*/ 236666 h 239821"/>
                <a:gd name="connsiteX13" fmla="*/ 9467 w 252444"/>
                <a:gd name="connsiteY13" fmla="*/ 9467 h 239821"/>
                <a:gd name="connsiteX14" fmla="*/ 56169 w 252444"/>
                <a:gd name="connsiteY14" fmla="*/ 9467 h 239821"/>
                <a:gd name="connsiteX15" fmla="*/ 97822 w 252444"/>
                <a:gd name="connsiteY15" fmla="*/ 120542 h 239821"/>
                <a:gd name="connsiteX16" fmla="*/ 128115 w 252444"/>
                <a:gd name="connsiteY16" fmla="*/ 207635 h 239821"/>
                <a:gd name="connsiteX17" fmla="*/ 129378 w 252444"/>
                <a:gd name="connsiteY17" fmla="*/ 207635 h 239821"/>
                <a:gd name="connsiteX18" fmla="*/ 159671 w 252444"/>
                <a:gd name="connsiteY18" fmla="*/ 120542 h 239821"/>
                <a:gd name="connsiteX19" fmla="*/ 200062 w 252444"/>
                <a:gd name="connsiteY19" fmla="*/ 9467 h 239821"/>
                <a:gd name="connsiteX20" fmla="*/ 248026 w 252444"/>
                <a:gd name="connsiteY20" fmla="*/ 9467 h 239821"/>
                <a:gd name="connsiteX21" fmla="*/ 248026 w 252444"/>
                <a:gd name="connsiteY21" fmla="*/ 235404 h 239821"/>
                <a:gd name="connsiteX22" fmla="*/ 216471 w 252444"/>
                <a:gd name="connsiteY22" fmla="*/ 235404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444" h="239821">
                  <a:moveTo>
                    <a:pt x="216471" y="236666"/>
                  </a:moveTo>
                  <a:lnTo>
                    <a:pt x="216471" y="121804"/>
                  </a:lnTo>
                  <a:cubicBezTo>
                    <a:pt x="216471" y="92773"/>
                    <a:pt x="216471" y="63742"/>
                    <a:pt x="217733" y="34711"/>
                  </a:cubicBezTo>
                  <a:lnTo>
                    <a:pt x="216471" y="34711"/>
                  </a:lnTo>
                  <a:cubicBezTo>
                    <a:pt x="206373" y="63742"/>
                    <a:pt x="196275" y="92773"/>
                    <a:pt x="186178" y="121804"/>
                  </a:cubicBezTo>
                  <a:lnTo>
                    <a:pt x="144525" y="236666"/>
                  </a:lnTo>
                  <a:lnTo>
                    <a:pt x="110444" y="236666"/>
                  </a:lnTo>
                  <a:lnTo>
                    <a:pt x="68791" y="121804"/>
                  </a:lnTo>
                  <a:cubicBezTo>
                    <a:pt x="58693" y="92773"/>
                    <a:pt x="47333" y="63742"/>
                    <a:pt x="38498" y="34711"/>
                  </a:cubicBezTo>
                  <a:lnTo>
                    <a:pt x="37236" y="34711"/>
                  </a:lnTo>
                  <a:cubicBezTo>
                    <a:pt x="37236" y="63742"/>
                    <a:pt x="38498" y="92773"/>
                    <a:pt x="38498" y="121804"/>
                  </a:cubicBezTo>
                  <a:lnTo>
                    <a:pt x="38498" y="236666"/>
                  </a:lnTo>
                  <a:lnTo>
                    <a:pt x="9467" y="236666"/>
                  </a:lnTo>
                  <a:lnTo>
                    <a:pt x="9467" y="9467"/>
                  </a:lnTo>
                  <a:lnTo>
                    <a:pt x="56169" y="9467"/>
                  </a:lnTo>
                  <a:lnTo>
                    <a:pt x="97822" y="120542"/>
                  </a:lnTo>
                  <a:cubicBezTo>
                    <a:pt x="107920" y="149573"/>
                    <a:pt x="118018" y="178604"/>
                    <a:pt x="128115" y="207635"/>
                  </a:cubicBezTo>
                  <a:lnTo>
                    <a:pt x="129378" y="207635"/>
                  </a:lnTo>
                  <a:cubicBezTo>
                    <a:pt x="139475" y="178604"/>
                    <a:pt x="149573" y="149573"/>
                    <a:pt x="159671" y="120542"/>
                  </a:cubicBezTo>
                  <a:lnTo>
                    <a:pt x="200062" y="9467"/>
                  </a:lnTo>
                  <a:lnTo>
                    <a:pt x="248026" y="9467"/>
                  </a:lnTo>
                  <a:lnTo>
                    <a:pt x="248026" y="235404"/>
                  </a:lnTo>
                  <a:lnTo>
                    <a:pt x="216471" y="235404"/>
                  </a:lnTo>
                  <a:close/>
                </a:path>
              </a:pathLst>
            </a:custGeom>
            <a:solidFill>
              <a:srgbClr val="A8AAAD"/>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0CE6C83-2C60-4B66-92D3-77A4254F8979}"/>
                </a:ext>
              </a:extLst>
            </p:cNvPr>
            <p:cNvSpPr/>
            <p:nvPr/>
          </p:nvSpPr>
          <p:spPr>
            <a:xfrm>
              <a:off x="6625430" y="1472696"/>
              <a:ext cx="151467" cy="176711"/>
            </a:xfrm>
            <a:custGeom>
              <a:avLst/>
              <a:gdLst>
                <a:gd name="connsiteX0" fmla="*/ 9467 w 151466"/>
                <a:gd name="connsiteY0" fmla="*/ 107920 h 176710"/>
                <a:gd name="connsiteX1" fmla="*/ 9467 w 151466"/>
                <a:gd name="connsiteY1" fmla="*/ 9467 h 176710"/>
                <a:gd name="connsiteX2" fmla="*/ 37236 w 151466"/>
                <a:gd name="connsiteY2" fmla="*/ 9467 h 176710"/>
                <a:gd name="connsiteX3" fmla="*/ 37236 w 151466"/>
                <a:gd name="connsiteY3" fmla="*/ 105395 h 176710"/>
                <a:gd name="connsiteX4" fmla="*/ 73840 w 151466"/>
                <a:gd name="connsiteY4" fmla="*/ 150835 h 176710"/>
                <a:gd name="connsiteX5" fmla="*/ 115493 w 151466"/>
                <a:gd name="connsiteY5" fmla="*/ 101609 h 176710"/>
                <a:gd name="connsiteX6" fmla="*/ 115493 w 151466"/>
                <a:gd name="connsiteY6" fmla="*/ 9467 h 176710"/>
                <a:gd name="connsiteX7" fmla="*/ 143262 w 151466"/>
                <a:gd name="connsiteY7" fmla="*/ 9467 h 176710"/>
                <a:gd name="connsiteX8" fmla="*/ 143262 w 151466"/>
                <a:gd name="connsiteY8" fmla="*/ 171031 h 176710"/>
                <a:gd name="connsiteX9" fmla="*/ 118018 w 151466"/>
                <a:gd name="connsiteY9" fmla="*/ 171031 h 176710"/>
                <a:gd name="connsiteX10" fmla="*/ 118018 w 151466"/>
                <a:gd name="connsiteY10" fmla="*/ 149573 h 176710"/>
                <a:gd name="connsiteX11" fmla="*/ 118018 w 151466"/>
                <a:gd name="connsiteY11" fmla="*/ 149573 h 176710"/>
                <a:gd name="connsiteX12" fmla="*/ 68791 w 151466"/>
                <a:gd name="connsiteY12" fmla="*/ 174818 h 176710"/>
                <a:gd name="connsiteX13" fmla="*/ 9467 w 151466"/>
                <a:gd name="connsiteY13" fmla="*/ 107920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9467" y="107920"/>
                  </a:moveTo>
                  <a:lnTo>
                    <a:pt x="9467" y="9467"/>
                  </a:lnTo>
                  <a:lnTo>
                    <a:pt x="37236" y="9467"/>
                  </a:lnTo>
                  <a:lnTo>
                    <a:pt x="37236" y="105395"/>
                  </a:lnTo>
                  <a:cubicBezTo>
                    <a:pt x="37236" y="139475"/>
                    <a:pt x="51120" y="150835"/>
                    <a:pt x="73840" y="150835"/>
                  </a:cubicBezTo>
                  <a:cubicBezTo>
                    <a:pt x="96560" y="150835"/>
                    <a:pt x="115493" y="133164"/>
                    <a:pt x="115493" y="101609"/>
                  </a:cubicBezTo>
                  <a:lnTo>
                    <a:pt x="115493" y="9467"/>
                  </a:lnTo>
                  <a:lnTo>
                    <a:pt x="143262" y="9467"/>
                  </a:lnTo>
                  <a:lnTo>
                    <a:pt x="143262" y="171031"/>
                  </a:lnTo>
                  <a:lnTo>
                    <a:pt x="118018" y="171031"/>
                  </a:lnTo>
                  <a:lnTo>
                    <a:pt x="118018" y="149573"/>
                  </a:lnTo>
                  <a:lnTo>
                    <a:pt x="118018" y="149573"/>
                  </a:lnTo>
                  <a:cubicBezTo>
                    <a:pt x="107920" y="164720"/>
                    <a:pt x="90249" y="174818"/>
                    <a:pt x="68791" y="174818"/>
                  </a:cubicBezTo>
                  <a:cubicBezTo>
                    <a:pt x="30925" y="173555"/>
                    <a:pt x="9467" y="152098"/>
                    <a:pt x="9467" y="107920"/>
                  </a:cubicBezTo>
                  <a:close/>
                </a:path>
              </a:pathLst>
            </a:custGeom>
            <a:solidFill>
              <a:srgbClr val="A8AAAD"/>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FC8165A-ACB0-4F49-B29B-50AA7DF5A36E}"/>
                </a:ext>
              </a:extLst>
            </p:cNvPr>
            <p:cNvSpPr/>
            <p:nvPr/>
          </p:nvSpPr>
          <p:spPr>
            <a:xfrm>
              <a:off x="6810976" y="1407060"/>
              <a:ext cx="37867" cy="239822"/>
            </a:xfrm>
            <a:custGeom>
              <a:avLst/>
              <a:gdLst>
                <a:gd name="connsiteX0" fmla="*/ 9467 w 37866"/>
                <a:gd name="connsiteY0" fmla="*/ 236666 h 239821"/>
                <a:gd name="connsiteX1" fmla="*/ 9467 w 37866"/>
                <a:gd name="connsiteY1" fmla="*/ 9467 h 239821"/>
                <a:gd name="connsiteX2" fmla="*/ 37235 w 37866"/>
                <a:gd name="connsiteY2" fmla="*/ 9467 h 239821"/>
                <a:gd name="connsiteX3" fmla="*/ 37235 w 37866"/>
                <a:gd name="connsiteY3" fmla="*/ 235404 h 239821"/>
                <a:gd name="connsiteX4" fmla="*/ 9467 w 37866"/>
                <a:gd name="connsiteY4" fmla="*/ 235404 h 23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6" h="239821">
                  <a:moveTo>
                    <a:pt x="9467" y="236666"/>
                  </a:moveTo>
                  <a:lnTo>
                    <a:pt x="9467" y="9467"/>
                  </a:lnTo>
                  <a:lnTo>
                    <a:pt x="37235" y="9467"/>
                  </a:lnTo>
                  <a:lnTo>
                    <a:pt x="37235" y="235404"/>
                  </a:lnTo>
                  <a:lnTo>
                    <a:pt x="9467" y="235404"/>
                  </a:lnTo>
                  <a:close/>
                </a:path>
              </a:pathLst>
            </a:custGeom>
            <a:solidFill>
              <a:srgbClr val="A8AAAD"/>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1D5372C-F26B-4887-A36C-E4E31E7725DA}"/>
                </a:ext>
              </a:extLst>
            </p:cNvPr>
            <p:cNvSpPr/>
            <p:nvPr/>
          </p:nvSpPr>
          <p:spPr>
            <a:xfrm>
              <a:off x="6867776" y="1432305"/>
              <a:ext cx="100978" cy="214577"/>
            </a:xfrm>
            <a:custGeom>
              <a:avLst/>
              <a:gdLst>
                <a:gd name="connsiteX0" fmla="*/ 99084 w 100977"/>
                <a:gd name="connsiteY0" fmla="*/ 187440 h 214577"/>
                <a:gd name="connsiteX1" fmla="*/ 99084 w 100977"/>
                <a:gd name="connsiteY1" fmla="*/ 210160 h 214577"/>
                <a:gd name="connsiteX2" fmla="*/ 81413 w 100977"/>
                <a:gd name="connsiteY2" fmla="*/ 212684 h 214577"/>
                <a:gd name="connsiteX3" fmla="*/ 37235 w 100977"/>
                <a:gd name="connsiteY3" fmla="*/ 165982 h 214577"/>
                <a:gd name="connsiteX4" fmla="*/ 37235 w 100977"/>
                <a:gd name="connsiteY4" fmla="*/ 71315 h 214577"/>
                <a:gd name="connsiteX5" fmla="*/ 9467 w 100977"/>
                <a:gd name="connsiteY5" fmla="*/ 71315 h 214577"/>
                <a:gd name="connsiteX6" fmla="*/ 9467 w 100977"/>
                <a:gd name="connsiteY6" fmla="*/ 48596 h 214577"/>
                <a:gd name="connsiteX7" fmla="*/ 37235 w 100977"/>
                <a:gd name="connsiteY7" fmla="*/ 48596 h 214577"/>
                <a:gd name="connsiteX8" fmla="*/ 37235 w 100977"/>
                <a:gd name="connsiteY8" fmla="*/ 9467 h 214577"/>
                <a:gd name="connsiteX9" fmla="*/ 65004 w 100977"/>
                <a:gd name="connsiteY9" fmla="*/ 9467 h 214577"/>
                <a:gd name="connsiteX10" fmla="*/ 65004 w 100977"/>
                <a:gd name="connsiteY10" fmla="*/ 48596 h 214577"/>
                <a:gd name="connsiteX11" fmla="*/ 96560 w 100977"/>
                <a:gd name="connsiteY11" fmla="*/ 48596 h 214577"/>
                <a:gd name="connsiteX12" fmla="*/ 96560 w 100977"/>
                <a:gd name="connsiteY12" fmla="*/ 71315 h 214577"/>
                <a:gd name="connsiteX13" fmla="*/ 65004 w 100977"/>
                <a:gd name="connsiteY13" fmla="*/ 71315 h 214577"/>
                <a:gd name="connsiteX14" fmla="*/ 65004 w 100977"/>
                <a:gd name="connsiteY14" fmla="*/ 162195 h 214577"/>
                <a:gd name="connsiteX15" fmla="*/ 87724 w 100977"/>
                <a:gd name="connsiteY15" fmla="*/ 188702 h 214577"/>
                <a:gd name="connsiteX16" fmla="*/ 99084 w 100977"/>
                <a:gd name="connsiteY16" fmla="*/ 187440 h 21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977" h="214577">
                  <a:moveTo>
                    <a:pt x="99084" y="187440"/>
                  </a:moveTo>
                  <a:lnTo>
                    <a:pt x="99084" y="210160"/>
                  </a:lnTo>
                  <a:cubicBezTo>
                    <a:pt x="94035" y="211422"/>
                    <a:pt x="86462" y="212684"/>
                    <a:pt x="81413" y="212684"/>
                  </a:cubicBezTo>
                  <a:cubicBezTo>
                    <a:pt x="51120" y="212684"/>
                    <a:pt x="37235" y="200062"/>
                    <a:pt x="37235" y="165982"/>
                  </a:cubicBezTo>
                  <a:lnTo>
                    <a:pt x="37235" y="71315"/>
                  </a:lnTo>
                  <a:lnTo>
                    <a:pt x="9467" y="71315"/>
                  </a:lnTo>
                  <a:lnTo>
                    <a:pt x="9467" y="48596"/>
                  </a:lnTo>
                  <a:lnTo>
                    <a:pt x="37235" y="48596"/>
                  </a:lnTo>
                  <a:lnTo>
                    <a:pt x="37235" y="9467"/>
                  </a:lnTo>
                  <a:lnTo>
                    <a:pt x="65004" y="9467"/>
                  </a:lnTo>
                  <a:lnTo>
                    <a:pt x="65004" y="48596"/>
                  </a:lnTo>
                  <a:lnTo>
                    <a:pt x="96560" y="48596"/>
                  </a:lnTo>
                  <a:lnTo>
                    <a:pt x="96560" y="71315"/>
                  </a:lnTo>
                  <a:lnTo>
                    <a:pt x="65004" y="71315"/>
                  </a:lnTo>
                  <a:lnTo>
                    <a:pt x="65004" y="162195"/>
                  </a:lnTo>
                  <a:cubicBezTo>
                    <a:pt x="65004" y="181129"/>
                    <a:pt x="71315" y="188702"/>
                    <a:pt x="87724" y="188702"/>
                  </a:cubicBezTo>
                  <a:cubicBezTo>
                    <a:pt x="91511" y="188702"/>
                    <a:pt x="95298" y="188702"/>
                    <a:pt x="99084" y="187440"/>
                  </a:cubicBezTo>
                  <a:close/>
                </a:path>
              </a:pathLst>
            </a:custGeom>
            <a:solidFill>
              <a:srgbClr val="A8AAAD"/>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952501-D257-4928-83D0-6F60C95645EB}"/>
                </a:ext>
              </a:extLst>
            </p:cNvPr>
            <p:cNvSpPr/>
            <p:nvPr/>
          </p:nvSpPr>
          <p:spPr>
            <a:xfrm>
              <a:off x="6990212" y="1407060"/>
              <a:ext cx="37867" cy="239822"/>
            </a:xfrm>
            <a:custGeom>
              <a:avLst/>
              <a:gdLst>
                <a:gd name="connsiteX0" fmla="*/ 9467 w 37866"/>
                <a:gd name="connsiteY0" fmla="*/ 41022 h 239821"/>
                <a:gd name="connsiteX1" fmla="*/ 9467 w 37866"/>
                <a:gd name="connsiteY1" fmla="*/ 9467 h 239821"/>
                <a:gd name="connsiteX2" fmla="*/ 37236 w 37866"/>
                <a:gd name="connsiteY2" fmla="*/ 9467 h 239821"/>
                <a:gd name="connsiteX3" fmla="*/ 37236 w 37866"/>
                <a:gd name="connsiteY3" fmla="*/ 41022 h 239821"/>
                <a:gd name="connsiteX4" fmla="*/ 9467 w 37866"/>
                <a:gd name="connsiteY4" fmla="*/ 41022 h 239821"/>
                <a:gd name="connsiteX5" fmla="*/ 9467 w 37866"/>
                <a:gd name="connsiteY5" fmla="*/ 236666 h 239821"/>
                <a:gd name="connsiteX6" fmla="*/ 9467 w 37866"/>
                <a:gd name="connsiteY6" fmla="*/ 75102 h 239821"/>
                <a:gd name="connsiteX7" fmla="*/ 37236 w 37866"/>
                <a:gd name="connsiteY7" fmla="*/ 75102 h 239821"/>
                <a:gd name="connsiteX8" fmla="*/ 37236 w 37866"/>
                <a:gd name="connsiteY8" fmla="*/ 236666 h 239821"/>
                <a:gd name="connsiteX9" fmla="*/ 9467 w 37866"/>
                <a:gd name="connsiteY9" fmla="*/ 236666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66" h="239821">
                  <a:moveTo>
                    <a:pt x="9467" y="41022"/>
                  </a:moveTo>
                  <a:lnTo>
                    <a:pt x="9467" y="9467"/>
                  </a:lnTo>
                  <a:lnTo>
                    <a:pt x="37236" y="9467"/>
                  </a:lnTo>
                  <a:lnTo>
                    <a:pt x="37236" y="41022"/>
                  </a:lnTo>
                  <a:lnTo>
                    <a:pt x="9467" y="41022"/>
                  </a:lnTo>
                  <a:close/>
                  <a:moveTo>
                    <a:pt x="9467" y="236666"/>
                  </a:moveTo>
                  <a:lnTo>
                    <a:pt x="9467" y="75102"/>
                  </a:lnTo>
                  <a:lnTo>
                    <a:pt x="37236" y="75102"/>
                  </a:lnTo>
                  <a:lnTo>
                    <a:pt x="37236" y="236666"/>
                  </a:lnTo>
                  <a:lnTo>
                    <a:pt x="9467" y="236666"/>
                  </a:lnTo>
                  <a:close/>
                </a:path>
              </a:pathLst>
            </a:custGeom>
            <a:solidFill>
              <a:srgbClr val="A8AAAD"/>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B93ECD7-14FE-423C-BE81-97D711EFEB4E}"/>
                </a:ext>
              </a:extLst>
            </p:cNvPr>
            <p:cNvSpPr/>
            <p:nvPr/>
          </p:nvSpPr>
          <p:spPr>
            <a:xfrm>
              <a:off x="7052061" y="1528234"/>
              <a:ext cx="88356" cy="37867"/>
            </a:xfrm>
            <a:custGeom>
              <a:avLst/>
              <a:gdLst>
                <a:gd name="connsiteX0" fmla="*/ 9467 w 88355"/>
                <a:gd name="connsiteY0" fmla="*/ 34711 h 37866"/>
                <a:gd name="connsiteX1" fmla="*/ 9467 w 88355"/>
                <a:gd name="connsiteY1" fmla="*/ 9467 h 37866"/>
                <a:gd name="connsiteX2" fmla="*/ 86462 w 88355"/>
                <a:gd name="connsiteY2" fmla="*/ 9467 h 37866"/>
                <a:gd name="connsiteX3" fmla="*/ 86462 w 88355"/>
                <a:gd name="connsiteY3" fmla="*/ 34711 h 37866"/>
                <a:gd name="connsiteX4" fmla="*/ 9467 w 88355"/>
                <a:gd name="connsiteY4" fmla="*/ 34711 h 37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55" h="37866">
                  <a:moveTo>
                    <a:pt x="9467" y="34711"/>
                  </a:moveTo>
                  <a:lnTo>
                    <a:pt x="9467" y="9467"/>
                  </a:lnTo>
                  <a:lnTo>
                    <a:pt x="86462" y="9467"/>
                  </a:lnTo>
                  <a:lnTo>
                    <a:pt x="86462" y="34711"/>
                  </a:lnTo>
                  <a:lnTo>
                    <a:pt x="9467" y="34711"/>
                  </a:lnTo>
                  <a:close/>
                </a:path>
              </a:pathLst>
            </a:custGeom>
            <a:solidFill>
              <a:srgbClr val="A8AAAD"/>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DC8CC75-2966-490C-B5C8-7CF973468C91}"/>
                </a:ext>
              </a:extLst>
            </p:cNvPr>
            <p:cNvSpPr/>
            <p:nvPr/>
          </p:nvSpPr>
          <p:spPr>
            <a:xfrm>
              <a:off x="7159350" y="1403274"/>
              <a:ext cx="201955" cy="252444"/>
            </a:xfrm>
            <a:custGeom>
              <a:avLst/>
              <a:gdLst>
                <a:gd name="connsiteX0" fmla="*/ 197538 w 201955"/>
                <a:gd name="connsiteY0" fmla="*/ 90249 h 252444"/>
                <a:gd name="connsiteX1" fmla="*/ 167244 w 201955"/>
                <a:gd name="connsiteY1" fmla="*/ 90249 h 252444"/>
                <a:gd name="connsiteX2" fmla="*/ 107920 w 201955"/>
                <a:gd name="connsiteY2" fmla="*/ 35973 h 252444"/>
                <a:gd name="connsiteX3" fmla="*/ 39760 w 201955"/>
                <a:gd name="connsiteY3" fmla="*/ 126853 h 252444"/>
                <a:gd name="connsiteX4" fmla="*/ 107920 w 201955"/>
                <a:gd name="connsiteY4" fmla="*/ 217733 h 252444"/>
                <a:gd name="connsiteX5" fmla="*/ 169769 w 201955"/>
                <a:gd name="connsiteY5" fmla="*/ 162195 h 252444"/>
                <a:gd name="connsiteX6" fmla="*/ 200062 w 201955"/>
                <a:gd name="connsiteY6" fmla="*/ 162195 h 252444"/>
                <a:gd name="connsiteX7" fmla="*/ 107920 w 201955"/>
                <a:gd name="connsiteY7" fmla="*/ 244240 h 252444"/>
                <a:gd name="connsiteX8" fmla="*/ 9467 w 201955"/>
                <a:gd name="connsiteY8" fmla="*/ 126853 h 252444"/>
                <a:gd name="connsiteX9" fmla="*/ 109182 w 201955"/>
                <a:gd name="connsiteY9" fmla="*/ 9467 h 252444"/>
                <a:gd name="connsiteX10" fmla="*/ 197538 w 201955"/>
                <a:gd name="connsiteY10" fmla="*/ 90249 h 2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55" h="252444">
                  <a:moveTo>
                    <a:pt x="197538" y="90249"/>
                  </a:moveTo>
                  <a:lnTo>
                    <a:pt x="167244" y="90249"/>
                  </a:lnTo>
                  <a:cubicBezTo>
                    <a:pt x="164720" y="57431"/>
                    <a:pt x="140738" y="35973"/>
                    <a:pt x="107920" y="35973"/>
                  </a:cubicBezTo>
                  <a:cubicBezTo>
                    <a:pt x="65004" y="35973"/>
                    <a:pt x="39760" y="70053"/>
                    <a:pt x="39760" y="126853"/>
                  </a:cubicBezTo>
                  <a:cubicBezTo>
                    <a:pt x="39760" y="183653"/>
                    <a:pt x="65004" y="217733"/>
                    <a:pt x="107920" y="217733"/>
                  </a:cubicBezTo>
                  <a:cubicBezTo>
                    <a:pt x="142000" y="217733"/>
                    <a:pt x="164720" y="196275"/>
                    <a:pt x="169769" y="162195"/>
                  </a:cubicBezTo>
                  <a:lnTo>
                    <a:pt x="200062" y="162195"/>
                  </a:lnTo>
                  <a:cubicBezTo>
                    <a:pt x="195013" y="212684"/>
                    <a:pt x="160933" y="244240"/>
                    <a:pt x="107920" y="244240"/>
                  </a:cubicBezTo>
                  <a:cubicBezTo>
                    <a:pt x="47333" y="244240"/>
                    <a:pt x="9467" y="200062"/>
                    <a:pt x="9467" y="126853"/>
                  </a:cubicBezTo>
                  <a:cubicBezTo>
                    <a:pt x="9467" y="53644"/>
                    <a:pt x="47333" y="9467"/>
                    <a:pt x="109182" y="9467"/>
                  </a:cubicBezTo>
                  <a:cubicBezTo>
                    <a:pt x="162195" y="9467"/>
                    <a:pt x="195013" y="43547"/>
                    <a:pt x="197538" y="90249"/>
                  </a:cubicBezTo>
                  <a:close/>
                </a:path>
              </a:pathLst>
            </a:custGeom>
            <a:solidFill>
              <a:srgbClr val="A8AAAD"/>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BACFB29-EA23-4E8F-A720-251AAD622CE5}"/>
                </a:ext>
              </a:extLst>
            </p:cNvPr>
            <p:cNvSpPr/>
            <p:nvPr/>
          </p:nvSpPr>
          <p:spPr>
            <a:xfrm>
              <a:off x="7389074" y="1407060"/>
              <a:ext cx="37867" cy="239822"/>
            </a:xfrm>
            <a:custGeom>
              <a:avLst/>
              <a:gdLst>
                <a:gd name="connsiteX0" fmla="*/ 9467 w 37866"/>
                <a:gd name="connsiteY0" fmla="*/ 236666 h 239821"/>
                <a:gd name="connsiteX1" fmla="*/ 9467 w 37866"/>
                <a:gd name="connsiteY1" fmla="*/ 9467 h 239821"/>
                <a:gd name="connsiteX2" fmla="*/ 37236 w 37866"/>
                <a:gd name="connsiteY2" fmla="*/ 9467 h 239821"/>
                <a:gd name="connsiteX3" fmla="*/ 37236 w 37866"/>
                <a:gd name="connsiteY3" fmla="*/ 235404 h 239821"/>
                <a:gd name="connsiteX4" fmla="*/ 9467 w 37866"/>
                <a:gd name="connsiteY4" fmla="*/ 235404 h 23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6" h="239821">
                  <a:moveTo>
                    <a:pt x="9467" y="236666"/>
                  </a:moveTo>
                  <a:lnTo>
                    <a:pt x="9467" y="9467"/>
                  </a:lnTo>
                  <a:lnTo>
                    <a:pt x="37236" y="9467"/>
                  </a:lnTo>
                  <a:lnTo>
                    <a:pt x="37236" y="235404"/>
                  </a:lnTo>
                  <a:lnTo>
                    <a:pt x="9467" y="235404"/>
                  </a:lnTo>
                  <a:close/>
                </a:path>
              </a:pathLst>
            </a:custGeom>
            <a:solidFill>
              <a:srgbClr val="A8AAAD"/>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5671459-08EF-4AAC-A290-DB4AB0B1EC43}"/>
                </a:ext>
              </a:extLst>
            </p:cNvPr>
            <p:cNvSpPr/>
            <p:nvPr/>
          </p:nvSpPr>
          <p:spPr>
            <a:xfrm>
              <a:off x="7454709" y="1467647"/>
              <a:ext cx="164089" cy="189333"/>
            </a:xfrm>
            <a:custGeom>
              <a:avLst/>
              <a:gdLst>
                <a:gd name="connsiteX0" fmla="*/ 163457 w 164088"/>
                <a:gd name="connsiteY0" fmla="*/ 95298 h 189333"/>
                <a:gd name="connsiteX1" fmla="*/ 86462 w 164088"/>
                <a:gd name="connsiteY1" fmla="*/ 181129 h 189333"/>
                <a:gd name="connsiteX2" fmla="*/ 9467 w 164088"/>
                <a:gd name="connsiteY2" fmla="*/ 95298 h 189333"/>
                <a:gd name="connsiteX3" fmla="*/ 86462 w 164088"/>
                <a:gd name="connsiteY3" fmla="*/ 9467 h 189333"/>
                <a:gd name="connsiteX4" fmla="*/ 163457 w 164088"/>
                <a:gd name="connsiteY4" fmla="*/ 95298 h 189333"/>
                <a:gd name="connsiteX5" fmla="*/ 38498 w 164088"/>
                <a:gd name="connsiteY5" fmla="*/ 95298 h 189333"/>
                <a:gd name="connsiteX6" fmla="*/ 86462 w 164088"/>
                <a:gd name="connsiteY6" fmla="*/ 157146 h 189333"/>
                <a:gd name="connsiteX7" fmla="*/ 134427 w 164088"/>
                <a:gd name="connsiteY7" fmla="*/ 95298 h 189333"/>
                <a:gd name="connsiteX8" fmla="*/ 86462 w 164088"/>
                <a:gd name="connsiteY8" fmla="*/ 33449 h 189333"/>
                <a:gd name="connsiteX9" fmla="*/ 38498 w 164088"/>
                <a:gd name="connsiteY9" fmla="*/ 95298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88" h="189333">
                  <a:moveTo>
                    <a:pt x="163457" y="95298"/>
                  </a:moveTo>
                  <a:cubicBezTo>
                    <a:pt x="163457" y="148311"/>
                    <a:pt x="134427" y="181129"/>
                    <a:pt x="86462" y="181129"/>
                  </a:cubicBezTo>
                  <a:cubicBezTo>
                    <a:pt x="38498" y="181129"/>
                    <a:pt x="9467" y="148311"/>
                    <a:pt x="9467" y="95298"/>
                  </a:cubicBezTo>
                  <a:cubicBezTo>
                    <a:pt x="9467" y="42284"/>
                    <a:pt x="38498" y="9467"/>
                    <a:pt x="86462" y="9467"/>
                  </a:cubicBezTo>
                  <a:cubicBezTo>
                    <a:pt x="133164" y="9467"/>
                    <a:pt x="163457" y="42284"/>
                    <a:pt x="163457" y="95298"/>
                  </a:cubicBezTo>
                  <a:close/>
                  <a:moveTo>
                    <a:pt x="38498" y="95298"/>
                  </a:moveTo>
                  <a:cubicBezTo>
                    <a:pt x="38498" y="134426"/>
                    <a:pt x="56169" y="157146"/>
                    <a:pt x="86462" y="157146"/>
                  </a:cubicBezTo>
                  <a:cubicBezTo>
                    <a:pt x="115493" y="157146"/>
                    <a:pt x="134427" y="133164"/>
                    <a:pt x="134427" y="95298"/>
                  </a:cubicBezTo>
                  <a:cubicBezTo>
                    <a:pt x="134427" y="57431"/>
                    <a:pt x="116755" y="33449"/>
                    <a:pt x="86462" y="33449"/>
                  </a:cubicBezTo>
                  <a:cubicBezTo>
                    <a:pt x="57431" y="32187"/>
                    <a:pt x="38498" y="56169"/>
                    <a:pt x="38498" y="95298"/>
                  </a:cubicBezTo>
                  <a:close/>
                </a:path>
              </a:pathLst>
            </a:custGeom>
            <a:solidFill>
              <a:srgbClr val="A8AAAD"/>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462A83F-99B8-4C56-B7DF-F66428DFB981}"/>
                </a:ext>
              </a:extLst>
            </p:cNvPr>
            <p:cNvSpPr/>
            <p:nvPr/>
          </p:nvSpPr>
          <p:spPr>
            <a:xfrm>
              <a:off x="7645305" y="1472696"/>
              <a:ext cx="151467" cy="176711"/>
            </a:xfrm>
            <a:custGeom>
              <a:avLst/>
              <a:gdLst>
                <a:gd name="connsiteX0" fmla="*/ 9467 w 151466"/>
                <a:gd name="connsiteY0" fmla="*/ 107920 h 176710"/>
                <a:gd name="connsiteX1" fmla="*/ 9467 w 151466"/>
                <a:gd name="connsiteY1" fmla="*/ 9467 h 176710"/>
                <a:gd name="connsiteX2" fmla="*/ 37235 w 151466"/>
                <a:gd name="connsiteY2" fmla="*/ 9467 h 176710"/>
                <a:gd name="connsiteX3" fmla="*/ 37235 w 151466"/>
                <a:gd name="connsiteY3" fmla="*/ 105395 h 176710"/>
                <a:gd name="connsiteX4" fmla="*/ 73840 w 151466"/>
                <a:gd name="connsiteY4" fmla="*/ 150835 h 176710"/>
                <a:gd name="connsiteX5" fmla="*/ 115493 w 151466"/>
                <a:gd name="connsiteY5" fmla="*/ 101609 h 176710"/>
                <a:gd name="connsiteX6" fmla="*/ 115493 w 151466"/>
                <a:gd name="connsiteY6" fmla="*/ 9467 h 176710"/>
                <a:gd name="connsiteX7" fmla="*/ 143262 w 151466"/>
                <a:gd name="connsiteY7" fmla="*/ 9467 h 176710"/>
                <a:gd name="connsiteX8" fmla="*/ 143262 w 151466"/>
                <a:gd name="connsiteY8" fmla="*/ 171031 h 176710"/>
                <a:gd name="connsiteX9" fmla="*/ 116755 w 151466"/>
                <a:gd name="connsiteY9" fmla="*/ 171031 h 176710"/>
                <a:gd name="connsiteX10" fmla="*/ 116755 w 151466"/>
                <a:gd name="connsiteY10" fmla="*/ 149573 h 176710"/>
                <a:gd name="connsiteX11" fmla="*/ 115493 w 151466"/>
                <a:gd name="connsiteY11" fmla="*/ 149573 h 176710"/>
                <a:gd name="connsiteX12" fmla="*/ 66267 w 151466"/>
                <a:gd name="connsiteY12" fmla="*/ 174818 h 176710"/>
                <a:gd name="connsiteX13" fmla="*/ 9467 w 151466"/>
                <a:gd name="connsiteY13" fmla="*/ 107920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9467" y="107920"/>
                  </a:moveTo>
                  <a:lnTo>
                    <a:pt x="9467" y="9467"/>
                  </a:lnTo>
                  <a:lnTo>
                    <a:pt x="37235" y="9467"/>
                  </a:lnTo>
                  <a:lnTo>
                    <a:pt x="37235" y="105395"/>
                  </a:lnTo>
                  <a:cubicBezTo>
                    <a:pt x="37235" y="139475"/>
                    <a:pt x="51120" y="150835"/>
                    <a:pt x="73840" y="150835"/>
                  </a:cubicBezTo>
                  <a:cubicBezTo>
                    <a:pt x="96560" y="150835"/>
                    <a:pt x="115493" y="133164"/>
                    <a:pt x="115493" y="101609"/>
                  </a:cubicBezTo>
                  <a:lnTo>
                    <a:pt x="115493" y="9467"/>
                  </a:lnTo>
                  <a:lnTo>
                    <a:pt x="143262" y="9467"/>
                  </a:lnTo>
                  <a:lnTo>
                    <a:pt x="143262" y="171031"/>
                  </a:lnTo>
                  <a:lnTo>
                    <a:pt x="116755" y="171031"/>
                  </a:lnTo>
                  <a:lnTo>
                    <a:pt x="116755" y="149573"/>
                  </a:lnTo>
                  <a:lnTo>
                    <a:pt x="115493" y="149573"/>
                  </a:lnTo>
                  <a:cubicBezTo>
                    <a:pt x="105395" y="164720"/>
                    <a:pt x="87724" y="174818"/>
                    <a:pt x="66267" y="174818"/>
                  </a:cubicBezTo>
                  <a:cubicBezTo>
                    <a:pt x="29662" y="173555"/>
                    <a:pt x="9467" y="152098"/>
                    <a:pt x="9467" y="107920"/>
                  </a:cubicBezTo>
                  <a:close/>
                </a:path>
              </a:pathLst>
            </a:custGeom>
            <a:solidFill>
              <a:srgbClr val="A8AAAD"/>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06CC667-8B75-4182-95CA-925CE1B269DD}"/>
                </a:ext>
              </a:extLst>
            </p:cNvPr>
            <p:cNvSpPr/>
            <p:nvPr/>
          </p:nvSpPr>
          <p:spPr>
            <a:xfrm>
              <a:off x="7816967" y="1408323"/>
              <a:ext cx="164089" cy="239822"/>
            </a:xfrm>
            <a:custGeom>
              <a:avLst/>
              <a:gdLst>
                <a:gd name="connsiteX0" fmla="*/ 128116 w 164088"/>
                <a:gd name="connsiteY0" fmla="*/ 235404 h 239821"/>
                <a:gd name="connsiteX1" fmla="*/ 128116 w 164088"/>
                <a:gd name="connsiteY1" fmla="*/ 211422 h 239821"/>
                <a:gd name="connsiteX2" fmla="*/ 126853 w 164088"/>
                <a:gd name="connsiteY2" fmla="*/ 211422 h 239821"/>
                <a:gd name="connsiteX3" fmla="*/ 77627 w 164088"/>
                <a:gd name="connsiteY3" fmla="*/ 239191 h 239821"/>
                <a:gd name="connsiteX4" fmla="*/ 9467 w 164088"/>
                <a:gd name="connsiteY4" fmla="*/ 154622 h 239821"/>
                <a:gd name="connsiteX5" fmla="*/ 76365 w 164088"/>
                <a:gd name="connsiteY5" fmla="*/ 70053 h 239821"/>
                <a:gd name="connsiteX6" fmla="*/ 125591 w 164088"/>
                <a:gd name="connsiteY6" fmla="*/ 96560 h 239821"/>
                <a:gd name="connsiteX7" fmla="*/ 126853 w 164088"/>
                <a:gd name="connsiteY7" fmla="*/ 96560 h 239821"/>
                <a:gd name="connsiteX8" fmla="*/ 126853 w 164088"/>
                <a:gd name="connsiteY8" fmla="*/ 9467 h 239821"/>
                <a:gd name="connsiteX9" fmla="*/ 154622 w 164088"/>
                <a:gd name="connsiteY9" fmla="*/ 9467 h 239821"/>
                <a:gd name="connsiteX10" fmla="*/ 154622 w 164088"/>
                <a:gd name="connsiteY10" fmla="*/ 235404 h 239821"/>
                <a:gd name="connsiteX11" fmla="*/ 128116 w 164088"/>
                <a:gd name="connsiteY11" fmla="*/ 235404 h 239821"/>
                <a:gd name="connsiteX12" fmla="*/ 39760 w 164088"/>
                <a:gd name="connsiteY12" fmla="*/ 153360 h 239821"/>
                <a:gd name="connsiteX13" fmla="*/ 85200 w 164088"/>
                <a:gd name="connsiteY13" fmla="*/ 215209 h 239821"/>
                <a:gd name="connsiteX14" fmla="*/ 129378 w 164088"/>
                <a:gd name="connsiteY14" fmla="*/ 153360 h 239821"/>
                <a:gd name="connsiteX15" fmla="*/ 85200 w 164088"/>
                <a:gd name="connsiteY15" fmla="*/ 91511 h 239821"/>
                <a:gd name="connsiteX16" fmla="*/ 39760 w 164088"/>
                <a:gd name="connsiteY16" fmla="*/ 153360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088" h="239821">
                  <a:moveTo>
                    <a:pt x="128116" y="235404"/>
                  </a:moveTo>
                  <a:lnTo>
                    <a:pt x="128116" y="211422"/>
                  </a:lnTo>
                  <a:lnTo>
                    <a:pt x="126853" y="211422"/>
                  </a:lnTo>
                  <a:cubicBezTo>
                    <a:pt x="118018" y="227831"/>
                    <a:pt x="99084" y="239191"/>
                    <a:pt x="77627" y="239191"/>
                  </a:cubicBezTo>
                  <a:cubicBezTo>
                    <a:pt x="35973" y="239191"/>
                    <a:pt x="9467" y="206373"/>
                    <a:pt x="9467" y="154622"/>
                  </a:cubicBezTo>
                  <a:cubicBezTo>
                    <a:pt x="9467" y="102871"/>
                    <a:pt x="35973" y="70053"/>
                    <a:pt x="76365" y="70053"/>
                  </a:cubicBezTo>
                  <a:cubicBezTo>
                    <a:pt x="97822" y="70053"/>
                    <a:pt x="116755" y="80151"/>
                    <a:pt x="125591" y="96560"/>
                  </a:cubicBezTo>
                  <a:lnTo>
                    <a:pt x="126853" y="96560"/>
                  </a:lnTo>
                  <a:lnTo>
                    <a:pt x="126853" y="9467"/>
                  </a:lnTo>
                  <a:lnTo>
                    <a:pt x="154622" y="9467"/>
                  </a:lnTo>
                  <a:lnTo>
                    <a:pt x="154622" y="235404"/>
                  </a:lnTo>
                  <a:lnTo>
                    <a:pt x="128116" y="235404"/>
                  </a:lnTo>
                  <a:close/>
                  <a:moveTo>
                    <a:pt x="39760" y="153360"/>
                  </a:moveTo>
                  <a:cubicBezTo>
                    <a:pt x="39760" y="191226"/>
                    <a:pt x="57431" y="215209"/>
                    <a:pt x="85200" y="215209"/>
                  </a:cubicBezTo>
                  <a:cubicBezTo>
                    <a:pt x="111707" y="215209"/>
                    <a:pt x="129378" y="191226"/>
                    <a:pt x="129378" y="153360"/>
                  </a:cubicBezTo>
                  <a:cubicBezTo>
                    <a:pt x="129378" y="115493"/>
                    <a:pt x="111707" y="91511"/>
                    <a:pt x="85200" y="91511"/>
                  </a:cubicBezTo>
                  <a:cubicBezTo>
                    <a:pt x="57431" y="91511"/>
                    <a:pt x="39760" y="115493"/>
                    <a:pt x="39760" y="153360"/>
                  </a:cubicBezTo>
                  <a:close/>
                </a:path>
              </a:pathLst>
            </a:custGeom>
            <a:solidFill>
              <a:srgbClr val="A8AAAD"/>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AEFB61F-7F56-4B4E-B7B6-D3E60CD09C21}"/>
                </a:ext>
              </a:extLst>
            </p:cNvPr>
            <p:cNvSpPr/>
            <p:nvPr/>
          </p:nvSpPr>
          <p:spPr>
            <a:xfrm>
              <a:off x="5688862" y="1725140"/>
              <a:ext cx="252444" cy="239822"/>
            </a:xfrm>
            <a:custGeom>
              <a:avLst/>
              <a:gdLst>
                <a:gd name="connsiteX0" fmla="*/ 216471 w 252444"/>
                <a:gd name="connsiteY0" fmla="*/ 236666 h 239821"/>
                <a:gd name="connsiteX1" fmla="*/ 216471 w 252444"/>
                <a:gd name="connsiteY1" fmla="*/ 121804 h 239821"/>
                <a:gd name="connsiteX2" fmla="*/ 217733 w 252444"/>
                <a:gd name="connsiteY2" fmla="*/ 34711 h 239821"/>
                <a:gd name="connsiteX3" fmla="*/ 216471 w 252444"/>
                <a:gd name="connsiteY3" fmla="*/ 34711 h 239821"/>
                <a:gd name="connsiteX4" fmla="*/ 186178 w 252444"/>
                <a:gd name="connsiteY4" fmla="*/ 121804 h 239821"/>
                <a:gd name="connsiteX5" fmla="*/ 144524 w 252444"/>
                <a:gd name="connsiteY5" fmla="*/ 236666 h 239821"/>
                <a:gd name="connsiteX6" fmla="*/ 110444 w 252444"/>
                <a:gd name="connsiteY6" fmla="*/ 236666 h 239821"/>
                <a:gd name="connsiteX7" fmla="*/ 68791 w 252444"/>
                <a:gd name="connsiteY7" fmla="*/ 121804 h 239821"/>
                <a:gd name="connsiteX8" fmla="*/ 38498 w 252444"/>
                <a:gd name="connsiteY8" fmla="*/ 34711 h 239821"/>
                <a:gd name="connsiteX9" fmla="*/ 37235 w 252444"/>
                <a:gd name="connsiteY9" fmla="*/ 34711 h 239821"/>
                <a:gd name="connsiteX10" fmla="*/ 38498 w 252444"/>
                <a:gd name="connsiteY10" fmla="*/ 121804 h 239821"/>
                <a:gd name="connsiteX11" fmla="*/ 38498 w 252444"/>
                <a:gd name="connsiteY11" fmla="*/ 236666 h 239821"/>
                <a:gd name="connsiteX12" fmla="*/ 9467 w 252444"/>
                <a:gd name="connsiteY12" fmla="*/ 236666 h 239821"/>
                <a:gd name="connsiteX13" fmla="*/ 9467 w 252444"/>
                <a:gd name="connsiteY13" fmla="*/ 9467 h 239821"/>
                <a:gd name="connsiteX14" fmla="*/ 56169 w 252444"/>
                <a:gd name="connsiteY14" fmla="*/ 9467 h 239821"/>
                <a:gd name="connsiteX15" fmla="*/ 97822 w 252444"/>
                <a:gd name="connsiteY15" fmla="*/ 120542 h 239821"/>
                <a:gd name="connsiteX16" fmla="*/ 128115 w 252444"/>
                <a:gd name="connsiteY16" fmla="*/ 207635 h 239821"/>
                <a:gd name="connsiteX17" fmla="*/ 129378 w 252444"/>
                <a:gd name="connsiteY17" fmla="*/ 207635 h 239821"/>
                <a:gd name="connsiteX18" fmla="*/ 159671 w 252444"/>
                <a:gd name="connsiteY18" fmla="*/ 120542 h 239821"/>
                <a:gd name="connsiteX19" fmla="*/ 200062 w 252444"/>
                <a:gd name="connsiteY19" fmla="*/ 9467 h 239821"/>
                <a:gd name="connsiteX20" fmla="*/ 248026 w 252444"/>
                <a:gd name="connsiteY20" fmla="*/ 9467 h 239821"/>
                <a:gd name="connsiteX21" fmla="*/ 248026 w 252444"/>
                <a:gd name="connsiteY21" fmla="*/ 235404 h 239821"/>
                <a:gd name="connsiteX22" fmla="*/ 216471 w 252444"/>
                <a:gd name="connsiteY22" fmla="*/ 235404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444" h="239821">
                  <a:moveTo>
                    <a:pt x="216471" y="236666"/>
                  </a:moveTo>
                  <a:lnTo>
                    <a:pt x="216471" y="121804"/>
                  </a:lnTo>
                  <a:cubicBezTo>
                    <a:pt x="216471" y="92773"/>
                    <a:pt x="216471" y="63742"/>
                    <a:pt x="217733" y="34711"/>
                  </a:cubicBezTo>
                  <a:lnTo>
                    <a:pt x="216471" y="34711"/>
                  </a:lnTo>
                  <a:cubicBezTo>
                    <a:pt x="206373" y="63742"/>
                    <a:pt x="196275" y="92773"/>
                    <a:pt x="186178" y="121804"/>
                  </a:cubicBezTo>
                  <a:lnTo>
                    <a:pt x="144524" y="236666"/>
                  </a:lnTo>
                  <a:lnTo>
                    <a:pt x="110444" y="236666"/>
                  </a:lnTo>
                  <a:lnTo>
                    <a:pt x="68791" y="121804"/>
                  </a:lnTo>
                  <a:cubicBezTo>
                    <a:pt x="58693" y="92773"/>
                    <a:pt x="47333" y="63742"/>
                    <a:pt x="38498" y="34711"/>
                  </a:cubicBezTo>
                  <a:lnTo>
                    <a:pt x="37235" y="34711"/>
                  </a:lnTo>
                  <a:cubicBezTo>
                    <a:pt x="37235" y="63742"/>
                    <a:pt x="38498" y="92773"/>
                    <a:pt x="38498" y="121804"/>
                  </a:cubicBezTo>
                  <a:lnTo>
                    <a:pt x="38498" y="236666"/>
                  </a:lnTo>
                  <a:lnTo>
                    <a:pt x="9467" y="236666"/>
                  </a:lnTo>
                  <a:lnTo>
                    <a:pt x="9467" y="9467"/>
                  </a:lnTo>
                  <a:lnTo>
                    <a:pt x="56169" y="9467"/>
                  </a:lnTo>
                  <a:lnTo>
                    <a:pt x="97822" y="120542"/>
                  </a:lnTo>
                  <a:cubicBezTo>
                    <a:pt x="107920" y="149573"/>
                    <a:pt x="118017" y="178604"/>
                    <a:pt x="128115" y="207635"/>
                  </a:cubicBezTo>
                  <a:lnTo>
                    <a:pt x="129378" y="207635"/>
                  </a:lnTo>
                  <a:cubicBezTo>
                    <a:pt x="139475" y="178604"/>
                    <a:pt x="149573" y="149573"/>
                    <a:pt x="159671" y="120542"/>
                  </a:cubicBezTo>
                  <a:lnTo>
                    <a:pt x="200062" y="9467"/>
                  </a:lnTo>
                  <a:lnTo>
                    <a:pt x="248026" y="9467"/>
                  </a:lnTo>
                  <a:lnTo>
                    <a:pt x="248026" y="235404"/>
                  </a:lnTo>
                  <a:lnTo>
                    <a:pt x="216471" y="235404"/>
                  </a:lnTo>
                  <a:close/>
                </a:path>
              </a:pathLst>
            </a:custGeom>
            <a:solidFill>
              <a:srgbClr val="A8AAAD"/>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D751FA4-AB16-4E4C-B7FA-AF9D963852B0}"/>
                </a:ext>
              </a:extLst>
            </p:cNvPr>
            <p:cNvSpPr/>
            <p:nvPr/>
          </p:nvSpPr>
          <p:spPr>
            <a:xfrm>
              <a:off x="5966550" y="1784464"/>
              <a:ext cx="151467" cy="189333"/>
            </a:xfrm>
            <a:custGeom>
              <a:avLst/>
              <a:gdLst>
                <a:gd name="connsiteX0" fmla="*/ 144524 w 151466"/>
                <a:gd name="connsiteY0" fmla="*/ 73840 h 189333"/>
                <a:gd name="connsiteX1" fmla="*/ 144524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7 w 151466"/>
                <a:gd name="connsiteY9" fmla="*/ 76364 h 189333"/>
                <a:gd name="connsiteX10" fmla="*/ 118017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4 w 151466"/>
                <a:gd name="connsiteY15" fmla="*/ 73840 h 189333"/>
                <a:gd name="connsiteX16" fmla="*/ 116755 w 151466"/>
                <a:gd name="connsiteY16" fmla="*/ 97822 h 189333"/>
                <a:gd name="connsiteX17" fmla="*/ 73840 w 151466"/>
                <a:gd name="connsiteY17" fmla="*/ 102871 h 189333"/>
                <a:gd name="connsiteX18" fmla="*/ 37235 w 151466"/>
                <a:gd name="connsiteY18" fmla="*/ 130640 h 189333"/>
                <a:gd name="connsiteX19" fmla="*/ 70053 w 151466"/>
                <a:gd name="connsiteY19" fmla="*/ 158409 h 189333"/>
                <a:gd name="connsiteX20" fmla="*/ 102871 w 151466"/>
                <a:gd name="connsiteY20" fmla="*/ 145786 h 189333"/>
                <a:gd name="connsiteX21" fmla="*/ 115493 w 151466"/>
                <a:gd name="connsiteY21" fmla="*/ 107920 h 189333"/>
                <a:gd name="connsiteX22" fmla="*/ 115493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4" y="73840"/>
                  </a:moveTo>
                  <a:lnTo>
                    <a:pt x="144524" y="135689"/>
                  </a:lnTo>
                  <a:cubicBezTo>
                    <a:pt x="144524" y="153360"/>
                    <a:pt x="145786" y="167244"/>
                    <a:pt x="148311" y="177342"/>
                  </a:cubicBezTo>
                  <a:lnTo>
                    <a:pt x="123067" y="177342"/>
                  </a:lnTo>
                  <a:cubicBezTo>
                    <a:pt x="121804" y="169769"/>
                    <a:pt x="120542" y="160933"/>
                    <a:pt x="120542" y="153360"/>
                  </a:cubicBezTo>
                  <a:lnTo>
                    <a:pt x="119280" y="153360"/>
                  </a:lnTo>
                  <a:cubicBezTo>
                    <a:pt x="107920" y="171031"/>
                    <a:pt x="88986" y="179866"/>
                    <a:pt x="63742" y="179866"/>
                  </a:cubicBezTo>
                  <a:cubicBezTo>
                    <a:pt x="29662" y="179866"/>
                    <a:pt x="9467" y="159671"/>
                    <a:pt x="9467" y="131902"/>
                  </a:cubicBezTo>
                  <a:cubicBezTo>
                    <a:pt x="9467" y="105395"/>
                    <a:pt x="24613" y="87724"/>
                    <a:pt x="71315" y="81413"/>
                  </a:cubicBezTo>
                  <a:cubicBezTo>
                    <a:pt x="85200" y="78889"/>
                    <a:pt x="105395" y="76364"/>
                    <a:pt x="118017" y="76364"/>
                  </a:cubicBezTo>
                  <a:lnTo>
                    <a:pt x="118017" y="70053"/>
                  </a:lnTo>
                  <a:cubicBezTo>
                    <a:pt x="118017"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4" y="30924"/>
                    <a:pt x="144524" y="73840"/>
                  </a:cubicBezTo>
                  <a:close/>
                  <a:moveTo>
                    <a:pt x="116755" y="97822"/>
                  </a:moveTo>
                  <a:cubicBezTo>
                    <a:pt x="104133" y="99084"/>
                    <a:pt x="86462" y="100346"/>
                    <a:pt x="73840" y="102871"/>
                  </a:cubicBezTo>
                  <a:cubicBezTo>
                    <a:pt x="46071" y="106658"/>
                    <a:pt x="37235" y="115493"/>
                    <a:pt x="37235" y="130640"/>
                  </a:cubicBezTo>
                  <a:cubicBezTo>
                    <a:pt x="37235" y="147049"/>
                    <a:pt x="49858" y="158409"/>
                    <a:pt x="70053" y="158409"/>
                  </a:cubicBezTo>
                  <a:cubicBezTo>
                    <a:pt x="82675" y="158409"/>
                    <a:pt x="95298" y="153360"/>
                    <a:pt x="102871" y="145786"/>
                  </a:cubicBezTo>
                  <a:cubicBezTo>
                    <a:pt x="112969" y="135689"/>
                    <a:pt x="115493" y="126853"/>
                    <a:pt x="115493" y="107920"/>
                  </a:cubicBezTo>
                  <a:lnTo>
                    <a:pt x="115493" y="97822"/>
                  </a:lnTo>
                  <a:close/>
                </a:path>
              </a:pathLst>
            </a:custGeom>
            <a:solidFill>
              <a:srgbClr val="A8AAAD"/>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85139C7-CF2C-4C83-A529-21654872FD5F}"/>
                </a:ext>
              </a:extLst>
            </p:cNvPr>
            <p:cNvSpPr/>
            <p:nvPr/>
          </p:nvSpPr>
          <p:spPr>
            <a:xfrm>
              <a:off x="6150834" y="1786989"/>
              <a:ext cx="151467" cy="176711"/>
            </a:xfrm>
            <a:custGeom>
              <a:avLst/>
              <a:gdLst>
                <a:gd name="connsiteX0" fmla="*/ 143262 w 151466"/>
                <a:gd name="connsiteY0" fmla="*/ 76364 h 176710"/>
                <a:gd name="connsiteX1" fmla="*/ 143262 w 151466"/>
                <a:gd name="connsiteY1" fmla="*/ 174818 h 176710"/>
                <a:gd name="connsiteX2" fmla="*/ 115494 w 151466"/>
                <a:gd name="connsiteY2" fmla="*/ 174818 h 176710"/>
                <a:gd name="connsiteX3" fmla="*/ 115494 w 151466"/>
                <a:gd name="connsiteY3" fmla="*/ 78889 h 176710"/>
                <a:gd name="connsiteX4" fmla="*/ 78889 w 151466"/>
                <a:gd name="connsiteY4" fmla="*/ 33449 h 176710"/>
                <a:gd name="connsiteX5" fmla="*/ 37236 w 151466"/>
                <a:gd name="connsiteY5" fmla="*/ 82675 h 176710"/>
                <a:gd name="connsiteX6" fmla="*/ 37236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6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4" y="174818"/>
                  </a:lnTo>
                  <a:lnTo>
                    <a:pt x="115494" y="78889"/>
                  </a:lnTo>
                  <a:cubicBezTo>
                    <a:pt x="115494" y="44809"/>
                    <a:pt x="101609" y="33449"/>
                    <a:pt x="78889" y="33449"/>
                  </a:cubicBezTo>
                  <a:cubicBezTo>
                    <a:pt x="56169" y="33449"/>
                    <a:pt x="37236" y="51120"/>
                    <a:pt x="37236" y="82675"/>
                  </a:cubicBezTo>
                  <a:lnTo>
                    <a:pt x="37236" y="174818"/>
                  </a:lnTo>
                  <a:lnTo>
                    <a:pt x="9467" y="174818"/>
                  </a:lnTo>
                  <a:lnTo>
                    <a:pt x="9467" y="13253"/>
                  </a:lnTo>
                  <a:lnTo>
                    <a:pt x="35973" y="13253"/>
                  </a:lnTo>
                  <a:lnTo>
                    <a:pt x="35973" y="34711"/>
                  </a:lnTo>
                  <a:lnTo>
                    <a:pt x="37236" y="34711"/>
                  </a:lnTo>
                  <a:cubicBezTo>
                    <a:pt x="47333" y="19564"/>
                    <a:pt x="65005" y="9467"/>
                    <a:pt x="86462" y="9467"/>
                  </a:cubicBezTo>
                  <a:cubicBezTo>
                    <a:pt x="121805"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686ED67-8102-454B-B329-47CD344AF412}"/>
                </a:ext>
              </a:extLst>
            </p:cNvPr>
            <p:cNvSpPr/>
            <p:nvPr/>
          </p:nvSpPr>
          <p:spPr>
            <a:xfrm>
              <a:off x="6318710" y="1784464"/>
              <a:ext cx="151467" cy="189333"/>
            </a:xfrm>
            <a:custGeom>
              <a:avLst/>
              <a:gdLst>
                <a:gd name="connsiteX0" fmla="*/ 144524 w 151466"/>
                <a:gd name="connsiteY0" fmla="*/ 73840 h 189333"/>
                <a:gd name="connsiteX1" fmla="*/ 144524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8 w 151466"/>
                <a:gd name="connsiteY9" fmla="*/ 76364 h 189333"/>
                <a:gd name="connsiteX10" fmla="*/ 118018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4 w 151466"/>
                <a:gd name="connsiteY15" fmla="*/ 73840 h 189333"/>
                <a:gd name="connsiteX16" fmla="*/ 116755 w 151466"/>
                <a:gd name="connsiteY16" fmla="*/ 97822 h 189333"/>
                <a:gd name="connsiteX17" fmla="*/ 73840 w 151466"/>
                <a:gd name="connsiteY17" fmla="*/ 102871 h 189333"/>
                <a:gd name="connsiteX18" fmla="*/ 37235 w 151466"/>
                <a:gd name="connsiteY18" fmla="*/ 130640 h 189333"/>
                <a:gd name="connsiteX19" fmla="*/ 70053 w 151466"/>
                <a:gd name="connsiteY19" fmla="*/ 158409 h 189333"/>
                <a:gd name="connsiteX20" fmla="*/ 102871 w 151466"/>
                <a:gd name="connsiteY20" fmla="*/ 145786 h 189333"/>
                <a:gd name="connsiteX21" fmla="*/ 115493 w 151466"/>
                <a:gd name="connsiteY21" fmla="*/ 107920 h 189333"/>
                <a:gd name="connsiteX22" fmla="*/ 115493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4" y="73840"/>
                  </a:moveTo>
                  <a:lnTo>
                    <a:pt x="144524" y="135689"/>
                  </a:lnTo>
                  <a:cubicBezTo>
                    <a:pt x="144524" y="153360"/>
                    <a:pt x="145786" y="167244"/>
                    <a:pt x="148311" y="177342"/>
                  </a:cubicBezTo>
                  <a:lnTo>
                    <a:pt x="123067" y="177342"/>
                  </a:lnTo>
                  <a:cubicBezTo>
                    <a:pt x="121804" y="169769"/>
                    <a:pt x="120542" y="160933"/>
                    <a:pt x="120542" y="153360"/>
                  </a:cubicBezTo>
                  <a:lnTo>
                    <a:pt x="119280" y="153360"/>
                  </a:lnTo>
                  <a:cubicBezTo>
                    <a:pt x="107920" y="171031"/>
                    <a:pt x="88986" y="179866"/>
                    <a:pt x="63742" y="179866"/>
                  </a:cubicBezTo>
                  <a:cubicBezTo>
                    <a:pt x="29662" y="179866"/>
                    <a:pt x="9467" y="159671"/>
                    <a:pt x="9467" y="131902"/>
                  </a:cubicBezTo>
                  <a:cubicBezTo>
                    <a:pt x="9467" y="105395"/>
                    <a:pt x="24613" y="87724"/>
                    <a:pt x="71315" y="81413"/>
                  </a:cubicBezTo>
                  <a:cubicBezTo>
                    <a:pt x="85200" y="78889"/>
                    <a:pt x="105396" y="76364"/>
                    <a:pt x="118018" y="76364"/>
                  </a:cubicBezTo>
                  <a:lnTo>
                    <a:pt x="118018" y="70053"/>
                  </a:lnTo>
                  <a:cubicBezTo>
                    <a:pt x="118018"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4" y="30924"/>
                    <a:pt x="144524" y="73840"/>
                  </a:cubicBezTo>
                  <a:close/>
                  <a:moveTo>
                    <a:pt x="116755" y="97822"/>
                  </a:moveTo>
                  <a:cubicBezTo>
                    <a:pt x="104133" y="99084"/>
                    <a:pt x="86462" y="100346"/>
                    <a:pt x="73840" y="102871"/>
                  </a:cubicBezTo>
                  <a:cubicBezTo>
                    <a:pt x="46071" y="106658"/>
                    <a:pt x="37235" y="115493"/>
                    <a:pt x="37235" y="130640"/>
                  </a:cubicBezTo>
                  <a:cubicBezTo>
                    <a:pt x="37235" y="147049"/>
                    <a:pt x="49858" y="158409"/>
                    <a:pt x="70053" y="158409"/>
                  </a:cubicBezTo>
                  <a:cubicBezTo>
                    <a:pt x="82675" y="158409"/>
                    <a:pt x="95298" y="153360"/>
                    <a:pt x="102871" y="145786"/>
                  </a:cubicBezTo>
                  <a:cubicBezTo>
                    <a:pt x="112969" y="135689"/>
                    <a:pt x="115493" y="126853"/>
                    <a:pt x="115493" y="107920"/>
                  </a:cubicBezTo>
                  <a:lnTo>
                    <a:pt x="115493" y="97822"/>
                  </a:lnTo>
                  <a:close/>
                </a:path>
              </a:pathLst>
            </a:custGeom>
            <a:solidFill>
              <a:srgbClr val="A8AAAD"/>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092B1BE-19E1-45AF-A4D0-9808EDDECE2A}"/>
                </a:ext>
              </a:extLst>
            </p:cNvPr>
            <p:cNvSpPr/>
            <p:nvPr/>
          </p:nvSpPr>
          <p:spPr>
            <a:xfrm>
              <a:off x="6489110" y="1783202"/>
              <a:ext cx="164089" cy="239822"/>
            </a:xfrm>
            <a:custGeom>
              <a:avLst/>
              <a:gdLst>
                <a:gd name="connsiteX0" fmla="*/ 126853 w 164088"/>
                <a:gd name="connsiteY0" fmla="*/ 39760 h 239821"/>
                <a:gd name="connsiteX1" fmla="*/ 126853 w 164088"/>
                <a:gd name="connsiteY1" fmla="*/ 39760 h 239821"/>
                <a:gd name="connsiteX2" fmla="*/ 128115 w 164088"/>
                <a:gd name="connsiteY2" fmla="*/ 15778 h 239821"/>
                <a:gd name="connsiteX3" fmla="*/ 154622 w 164088"/>
                <a:gd name="connsiteY3" fmla="*/ 15778 h 239821"/>
                <a:gd name="connsiteX4" fmla="*/ 154622 w 164088"/>
                <a:gd name="connsiteY4" fmla="*/ 167244 h 239821"/>
                <a:gd name="connsiteX5" fmla="*/ 83938 w 164088"/>
                <a:gd name="connsiteY5" fmla="*/ 237928 h 239821"/>
                <a:gd name="connsiteX6" fmla="*/ 17040 w 164088"/>
                <a:gd name="connsiteY6" fmla="*/ 186177 h 239821"/>
                <a:gd name="connsiteX7" fmla="*/ 44809 w 164088"/>
                <a:gd name="connsiteY7" fmla="*/ 186177 h 239821"/>
                <a:gd name="connsiteX8" fmla="*/ 83938 w 164088"/>
                <a:gd name="connsiteY8" fmla="*/ 215208 h 239821"/>
                <a:gd name="connsiteX9" fmla="*/ 126853 w 164088"/>
                <a:gd name="connsiteY9" fmla="*/ 164720 h 239821"/>
                <a:gd name="connsiteX10" fmla="*/ 126853 w 164088"/>
                <a:gd name="connsiteY10" fmla="*/ 147049 h 239821"/>
                <a:gd name="connsiteX11" fmla="*/ 125591 w 164088"/>
                <a:gd name="connsiteY11" fmla="*/ 147049 h 239821"/>
                <a:gd name="connsiteX12" fmla="*/ 77627 w 164088"/>
                <a:gd name="connsiteY12" fmla="*/ 173555 h 239821"/>
                <a:gd name="connsiteX13" fmla="*/ 9467 w 164088"/>
                <a:gd name="connsiteY13" fmla="*/ 91511 h 239821"/>
                <a:gd name="connsiteX14" fmla="*/ 77627 w 164088"/>
                <a:gd name="connsiteY14" fmla="*/ 9467 h 239821"/>
                <a:gd name="connsiteX15" fmla="*/ 126853 w 164088"/>
                <a:gd name="connsiteY15" fmla="*/ 39760 h 239821"/>
                <a:gd name="connsiteX16" fmla="*/ 39760 w 164088"/>
                <a:gd name="connsiteY16" fmla="*/ 94035 h 239821"/>
                <a:gd name="connsiteX17" fmla="*/ 83938 w 164088"/>
                <a:gd name="connsiteY17" fmla="*/ 152097 h 239821"/>
                <a:gd name="connsiteX18" fmla="*/ 129378 w 164088"/>
                <a:gd name="connsiteY18" fmla="*/ 94035 h 239821"/>
                <a:gd name="connsiteX19" fmla="*/ 83938 w 164088"/>
                <a:gd name="connsiteY19" fmla="*/ 34711 h 239821"/>
                <a:gd name="connsiteX20" fmla="*/ 39760 w 164088"/>
                <a:gd name="connsiteY20" fmla="*/ 94035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4088" h="239821">
                  <a:moveTo>
                    <a:pt x="126853" y="39760"/>
                  </a:moveTo>
                  <a:lnTo>
                    <a:pt x="126853" y="39760"/>
                  </a:lnTo>
                  <a:lnTo>
                    <a:pt x="128115" y="15778"/>
                  </a:lnTo>
                  <a:lnTo>
                    <a:pt x="154622" y="15778"/>
                  </a:lnTo>
                  <a:lnTo>
                    <a:pt x="154622" y="167244"/>
                  </a:lnTo>
                  <a:cubicBezTo>
                    <a:pt x="154622" y="215208"/>
                    <a:pt x="129378" y="237928"/>
                    <a:pt x="83938" y="237928"/>
                  </a:cubicBezTo>
                  <a:cubicBezTo>
                    <a:pt x="42284" y="237928"/>
                    <a:pt x="18302" y="218995"/>
                    <a:pt x="17040" y="186177"/>
                  </a:cubicBezTo>
                  <a:lnTo>
                    <a:pt x="44809" y="186177"/>
                  </a:lnTo>
                  <a:cubicBezTo>
                    <a:pt x="46071" y="205111"/>
                    <a:pt x="59956" y="215208"/>
                    <a:pt x="83938" y="215208"/>
                  </a:cubicBezTo>
                  <a:cubicBezTo>
                    <a:pt x="112969" y="215208"/>
                    <a:pt x="126853" y="200062"/>
                    <a:pt x="126853" y="164720"/>
                  </a:cubicBezTo>
                  <a:lnTo>
                    <a:pt x="126853" y="147049"/>
                  </a:lnTo>
                  <a:lnTo>
                    <a:pt x="125591" y="147049"/>
                  </a:lnTo>
                  <a:cubicBezTo>
                    <a:pt x="114231" y="164720"/>
                    <a:pt x="97822" y="173555"/>
                    <a:pt x="77627" y="173555"/>
                  </a:cubicBezTo>
                  <a:cubicBezTo>
                    <a:pt x="35973" y="173555"/>
                    <a:pt x="9467" y="140738"/>
                    <a:pt x="9467" y="91511"/>
                  </a:cubicBezTo>
                  <a:cubicBezTo>
                    <a:pt x="9467" y="41022"/>
                    <a:pt x="35973" y="9467"/>
                    <a:pt x="77627" y="9467"/>
                  </a:cubicBezTo>
                  <a:cubicBezTo>
                    <a:pt x="99084" y="11991"/>
                    <a:pt x="115493" y="22089"/>
                    <a:pt x="126853" y="39760"/>
                  </a:cubicBezTo>
                  <a:close/>
                  <a:moveTo>
                    <a:pt x="39760" y="94035"/>
                  </a:moveTo>
                  <a:cubicBezTo>
                    <a:pt x="39760" y="129378"/>
                    <a:pt x="57431" y="152097"/>
                    <a:pt x="83938" y="152097"/>
                  </a:cubicBezTo>
                  <a:cubicBezTo>
                    <a:pt x="111707" y="152097"/>
                    <a:pt x="129378" y="129378"/>
                    <a:pt x="129378" y="94035"/>
                  </a:cubicBezTo>
                  <a:cubicBezTo>
                    <a:pt x="129378" y="57431"/>
                    <a:pt x="111707" y="34711"/>
                    <a:pt x="83938" y="34711"/>
                  </a:cubicBezTo>
                  <a:cubicBezTo>
                    <a:pt x="56169" y="35973"/>
                    <a:pt x="39760" y="58693"/>
                    <a:pt x="39760" y="94035"/>
                  </a:cubicBezTo>
                  <a:close/>
                </a:path>
              </a:pathLst>
            </a:custGeom>
            <a:solidFill>
              <a:srgbClr val="A8AAAD"/>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D793414-EAA3-42D3-8610-B44FA060F67D}"/>
                </a:ext>
              </a:extLst>
            </p:cNvPr>
            <p:cNvSpPr/>
            <p:nvPr/>
          </p:nvSpPr>
          <p:spPr>
            <a:xfrm>
              <a:off x="6673394" y="1785726"/>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7 h 189333"/>
                <a:gd name="connsiteX7" fmla="*/ 37235 w 164088"/>
                <a:gd name="connsiteY7" fmla="*/ 100347 h 189333"/>
                <a:gd name="connsiteX8" fmla="*/ 85200 w 164088"/>
                <a:gd name="connsiteY8" fmla="*/ 158409 h 189333"/>
                <a:gd name="connsiteX9" fmla="*/ 126853 w 164088"/>
                <a:gd name="connsiteY9" fmla="*/ 126853 h 189333"/>
                <a:gd name="connsiteX10" fmla="*/ 35973 w 164088"/>
                <a:gd name="connsiteY10" fmla="*/ 78889 h 189333"/>
                <a:gd name="connsiteX11" fmla="*/ 129378 w 164088"/>
                <a:gd name="connsiteY11" fmla="*/ 78889 h 189333"/>
                <a:gd name="connsiteX12" fmla="*/ 82675 w 164088"/>
                <a:gd name="connsiteY12" fmla="*/ 30924 h 189333"/>
                <a:gd name="connsiteX13" fmla="*/ 35973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5" y="154622"/>
                    <a:pt x="125591" y="179866"/>
                    <a:pt x="85200" y="179866"/>
                  </a:cubicBezTo>
                  <a:cubicBezTo>
                    <a:pt x="37235" y="179866"/>
                    <a:pt x="9467" y="145786"/>
                    <a:pt x="9467" y="92773"/>
                  </a:cubicBezTo>
                  <a:cubicBezTo>
                    <a:pt x="9467" y="44809"/>
                    <a:pt x="37235" y="9467"/>
                    <a:pt x="83938" y="9467"/>
                  </a:cubicBezTo>
                  <a:cubicBezTo>
                    <a:pt x="120542" y="9467"/>
                    <a:pt x="145786" y="30924"/>
                    <a:pt x="154622" y="66267"/>
                  </a:cubicBezTo>
                  <a:cubicBezTo>
                    <a:pt x="157146" y="75102"/>
                    <a:pt x="158409" y="86462"/>
                    <a:pt x="158409" y="100347"/>
                  </a:cubicBezTo>
                  <a:lnTo>
                    <a:pt x="37235" y="100347"/>
                  </a:lnTo>
                  <a:cubicBezTo>
                    <a:pt x="38498" y="140738"/>
                    <a:pt x="58693" y="158409"/>
                    <a:pt x="85200" y="158409"/>
                  </a:cubicBezTo>
                  <a:cubicBezTo>
                    <a:pt x="107920" y="158409"/>
                    <a:pt x="123067" y="145786"/>
                    <a:pt x="126853" y="126853"/>
                  </a:cubicBezTo>
                  <a:close/>
                  <a:moveTo>
                    <a:pt x="35973" y="78889"/>
                  </a:moveTo>
                  <a:lnTo>
                    <a:pt x="129378" y="78889"/>
                  </a:lnTo>
                  <a:cubicBezTo>
                    <a:pt x="126853" y="47333"/>
                    <a:pt x="107920" y="30924"/>
                    <a:pt x="82675" y="30924"/>
                  </a:cubicBezTo>
                  <a:cubicBezTo>
                    <a:pt x="57431" y="30924"/>
                    <a:pt x="38498" y="48595"/>
                    <a:pt x="35973" y="78889"/>
                  </a:cubicBezTo>
                  <a:close/>
                </a:path>
              </a:pathLst>
            </a:custGeom>
            <a:solidFill>
              <a:srgbClr val="A8AAA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20A5445-C4D2-4ACC-A1D3-307996406E37}"/>
                </a:ext>
              </a:extLst>
            </p:cNvPr>
            <p:cNvSpPr/>
            <p:nvPr/>
          </p:nvSpPr>
          <p:spPr>
            <a:xfrm>
              <a:off x="6858941" y="1786989"/>
              <a:ext cx="239822" cy="176711"/>
            </a:xfrm>
            <a:custGeom>
              <a:avLst/>
              <a:gdLst>
                <a:gd name="connsiteX0" fmla="*/ 235404 w 239822"/>
                <a:gd name="connsiteY0" fmla="*/ 75102 h 176710"/>
                <a:gd name="connsiteX1" fmla="*/ 235404 w 239822"/>
                <a:gd name="connsiteY1" fmla="*/ 174818 h 176710"/>
                <a:gd name="connsiteX2" fmla="*/ 207636 w 239822"/>
                <a:gd name="connsiteY2" fmla="*/ 174818 h 176710"/>
                <a:gd name="connsiteX3" fmla="*/ 207636 w 239822"/>
                <a:gd name="connsiteY3" fmla="*/ 76364 h 176710"/>
                <a:gd name="connsiteX4" fmla="*/ 174818 w 239822"/>
                <a:gd name="connsiteY4" fmla="*/ 32187 h 176710"/>
                <a:gd name="connsiteX5" fmla="*/ 136951 w 239822"/>
                <a:gd name="connsiteY5" fmla="*/ 82675 h 176710"/>
                <a:gd name="connsiteX6" fmla="*/ 136951 w 239822"/>
                <a:gd name="connsiteY6" fmla="*/ 174818 h 176710"/>
                <a:gd name="connsiteX7" fmla="*/ 109182 w 239822"/>
                <a:gd name="connsiteY7" fmla="*/ 174818 h 176710"/>
                <a:gd name="connsiteX8" fmla="*/ 109182 w 239822"/>
                <a:gd name="connsiteY8" fmla="*/ 72578 h 176710"/>
                <a:gd name="connsiteX9" fmla="*/ 76365 w 239822"/>
                <a:gd name="connsiteY9" fmla="*/ 32187 h 176710"/>
                <a:gd name="connsiteX10" fmla="*/ 37236 w 239822"/>
                <a:gd name="connsiteY10" fmla="*/ 85200 h 176710"/>
                <a:gd name="connsiteX11" fmla="*/ 37236 w 239822"/>
                <a:gd name="connsiteY11" fmla="*/ 174818 h 176710"/>
                <a:gd name="connsiteX12" fmla="*/ 9467 w 239822"/>
                <a:gd name="connsiteY12" fmla="*/ 174818 h 176710"/>
                <a:gd name="connsiteX13" fmla="*/ 9467 w 239822"/>
                <a:gd name="connsiteY13" fmla="*/ 13253 h 176710"/>
                <a:gd name="connsiteX14" fmla="*/ 35973 w 239822"/>
                <a:gd name="connsiteY14" fmla="*/ 13253 h 176710"/>
                <a:gd name="connsiteX15" fmla="*/ 35973 w 239822"/>
                <a:gd name="connsiteY15" fmla="*/ 33449 h 176710"/>
                <a:gd name="connsiteX16" fmla="*/ 37236 w 239822"/>
                <a:gd name="connsiteY16" fmla="*/ 33449 h 176710"/>
                <a:gd name="connsiteX17" fmla="*/ 82676 w 239822"/>
                <a:gd name="connsiteY17" fmla="*/ 9467 h 176710"/>
                <a:gd name="connsiteX18" fmla="*/ 130640 w 239822"/>
                <a:gd name="connsiteY18" fmla="*/ 39760 h 176710"/>
                <a:gd name="connsiteX19" fmla="*/ 182391 w 239822"/>
                <a:gd name="connsiteY19" fmla="*/ 9467 h 176710"/>
                <a:gd name="connsiteX20" fmla="*/ 235404 w 239822"/>
                <a:gd name="connsiteY20" fmla="*/ 75102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822" h="176710">
                  <a:moveTo>
                    <a:pt x="235404" y="75102"/>
                  </a:moveTo>
                  <a:lnTo>
                    <a:pt x="235404" y="174818"/>
                  </a:lnTo>
                  <a:lnTo>
                    <a:pt x="207636" y="174818"/>
                  </a:lnTo>
                  <a:lnTo>
                    <a:pt x="207636" y="76364"/>
                  </a:lnTo>
                  <a:cubicBezTo>
                    <a:pt x="207636" y="43547"/>
                    <a:pt x="195013" y="32187"/>
                    <a:pt x="174818" y="32187"/>
                  </a:cubicBezTo>
                  <a:cubicBezTo>
                    <a:pt x="150836" y="32187"/>
                    <a:pt x="136951" y="52382"/>
                    <a:pt x="136951" y="82675"/>
                  </a:cubicBezTo>
                  <a:lnTo>
                    <a:pt x="136951" y="174818"/>
                  </a:lnTo>
                  <a:lnTo>
                    <a:pt x="109182" y="174818"/>
                  </a:lnTo>
                  <a:lnTo>
                    <a:pt x="109182" y="72578"/>
                  </a:lnTo>
                  <a:cubicBezTo>
                    <a:pt x="109182" y="47333"/>
                    <a:pt x="96560" y="32187"/>
                    <a:pt x="76365" y="32187"/>
                  </a:cubicBezTo>
                  <a:cubicBezTo>
                    <a:pt x="52382" y="32187"/>
                    <a:pt x="37236" y="52382"/>
                    <a:pt x="37236" y="85200"/>
                  </a:cubicBezTo>
                  <a:lnTo>
                    <a:pt x="37236" y="174818"/>
                  </a:lnTo>
                  <a:lnTo>
                    <a:pt x="9467" y="174818"/>
                  </a:lnTo>
                  <a:lnTo>
                    <a:pt x="9467" y="13253"/>
                  </a:lnTo>
                  <a:lnTo>
                    <a:pt x="35973" y="13253"/>
                  </a:lnTo>
                  <a:lnTo>
                    <a:pt x="35973" y="33449"/>
                  </a:lnTo>
                  <a:lnTo>
                    <a:pt x="37236" y="33449"/>
                  </a:lnTo>
                  <a:cubicBezTo>
                    <a:pt x="48596" y="18302"/>
                    <a:pt x="63742" y="9467"/>
                    <a:pt x="82676" y="9467"/>
                  </a:cubicBezTo>
                  <a:cubicBezTo>
                    <a:pt x="105396" y="9467"/>
                    <a:pt x="121804" y="19564"/>
                    <a:pt x="130640" y="39760"/>
                  </a:cubicBezTo>
                  <a:cubicBezTo>
                    <a:pt x="142000" y="20827"/>
                    <a:pt x="158409" y="9467"/>
                    <a:pt x="182391" y="9467"/>
                  </a:cubicBezTo>
                  <a:cubicBezTo>
                    <a:pt x="215209" y="9467"/>
                    <a:pt x="235404" y="30924"/>
                    <a:pt x="235404" y="75102"/>
                  </a:cubicBezTo>
                  <a:close/>
                </a:path>
              </a:pathLst>
            </a:custGeom>
            <a:solidFill>
              <a:srgbClr val="A8AAAD"/>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BCC3689-4E77-4E0D-8A76-6D80F7242F19}"/>
                </a:ext>
              </a:extLst>
            </p:cNvPr>
            <p:cNvSpPr/>
            <p:nvPr/>
          </p:nvSpPr>
          <p:spPr>
            <a:xfrm>
              <a:off x="7122745" y="1785726"/>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7 h 189333"/>
                <a:gd name="connsiteX7" fmla="*/ 37236 w 164088"/>
                <a:gd name="connsiteY7" fmla="*/ 100347 h 189333"/>
                <a:gd name="connsiteX8" fmla="*/ 85200 w 164088"/>
                <a:gd name="connsiteY8" fmla="*/ 158409 h 189333"/>
                <a:gd name="connsiteX9" fmla="*/ 126853 w 164088"/>
                <a:gd name="connsiteY9" fmla="*/ 126853 h 189333"/>
                <a:gd name="connsiteX10" fmla="*/ 35973 w 164088"/>
                <a:gd name="connsiteY10" fmla="*/ 78889 h 189333"/>
                <a:gd name="connsiteX11" fmla="*/ 129378 w 164088"/>
                <a:gd name="connsiteY11" fmla="*/ 78889 h 189333"/>
                <a:gd name="connsiteX12" fmla="*/ 82676 w 164088"/>
                <a:gd name="connsiteY12" fmla="*/ 30924 h 189333"/>
                <a:gd name="connsiteX13" fmla="*/ 35973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6" y="154622"/>
                    <a:pt x="125591" y="179866"/>
                    <a:pt x="85200" y="179866"/>
                  </a:cubicBezTo>
                  <a:cubicBezTo>
                    <a:pt x="37236" y="179866"/>
                    <a:pt x="9467" y="145786"/>
                    <a:pt x="9467" y="92773"/>
                  </a:cubicBezTo>
                  <a:cubicBezTo>
                    <a:pt x="9467" y="44809"/>
                    <a:pt x="37236" y="9467"/>
                    <a:pt x="83938" y="9467"/>
                  </a:cubicBezTo>
                  <a:cubicBezTo>
                    <a:pt x="120542" y="9467"/>
                    <a:pt x="145787" y="30924"/>
                    <a:pt x="154622" y="66267"/>
                  </a:cubicBezTo>
                  <a:cubicBezTo>
                    <a:pt x="157147" y="75102"/>
                    <a:pt x="158409" y="86462"/>
                    <a:pt x="158409" y="100347"/>
                  </a:cubicBezTo>
                  <a:lnTo>
                    <a:pt x="37236" y="100347"/>
                  </a:lnTo>
                  <a:cubicBezTo>
                    <a:pt x="38498" y="140738"/>
                    <a:pt x="58694" y="158409"/>
                    <a:pt x="85200" y="158409"/>
                  </a:cubicBezTo>
                  <a:cubicBezTo>
                    <a:pt x="107920" y="158409"/>
                    <a:pt x="123067" y="145786"/>
                    <a:pt x="126853" y="126853"/>
                  </a:cubicBezTo>
                  <a:close/>
                  <a:moveTo>
                    <a:pt x="35973" y="78889"/>
                  </a:moveTo>
                  <a:lnTo>
                    <a:pt x="129378" y="78889"/>
                  </a:lnTo>
                  <a:cubicBezTo>
                    <a:pt x="126853" y="47333"/>
                    <a:pt x="107920" y="30924"/>
                    <a:pt x="82676" y="30924"/>
                  </a:cubicBezTo>
                  <a:cubicBezTo>
                    <a:pt x="57431" y="30924"/>
                    <a:pt x="39760" y="48595"/>
                    <a:pt x="35973" y="78889"/>
                  </a:cubicBezTo>
                  <a:close/>
                </a:path>
              </a:pathLst>
            </a:custGeom>
            <a:solidFill>
              <a:srgbClr val="A8AAAD"/>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E1E45B5-5E8C-4CD0-9185-EAE28F84CE8D}"/>
                </a:ext>
              </a:extLst>
            </p:cNvPr>
            <p:cNvSpPr/>
            <p:nvPr/>
          </p:nvSpPr>
          <p:spPr>
            <a:xfrm>
              <a:off x="7309554" y="1786989"/>
              <a:ext cx="151467" cy="176711"/>
            </a:xfrm>
            <a:custGeom>
              <a:avLst/>
              <a:gdLst>
                <a:gd name="connsiteX0" fmla="*/ 143262 w 151466"/>
                <a:gd name="connsiteY0" fmla="*/ 76364 h 176710"/>
                <a:gd name="connsiteX1" fmla="*/ 143262 w 151466"/>
                <a:gd name="connsiteY1" fmla="*/ 174818 h 176710"/>
                <a:gd name="connsiteX2" fmla="*/ 115493 w 151466"/>
                <a:gd name="connsiteY2" fmla="*/ 174818 h 176710"/>
                <a:gd name="connsiteX3" fmla="*/ 115493 w 151466"/>
                <a:gd name="connsiteY3" fmla="*/ 78889 h 176710"/>
                <a:gd name="connsiteX4" fmla="*/ 78889 w 151466"/>
                <a:gd name="connsiteY4" fmla="*/ 33449 h 176710"/>
                <a:gd name="connsiteX5" fmla="*/ 37235 w 151466"/>
                <a:gd name="connsiteY5" fmla="*/ 82675 h 176710"/>
                <a:gd name="connsiteX6" fmla="*/ 37235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5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3" y="174818"/>
                  </a:lnTo>
                  <a:lnTo>
                    <a:pt x="115493" y="78889"/>
                  </a:lnTo>
                  <a:cubicBezTo>
                    <a:pt x="115493" y="44809"/>
                    <a:pt x="101609" y="33449"/>
                    <a:pt x="78889" y="33449"/>
                  </a:cubicBezTo>
                  <a:cubicBezTo>
                    <a:pt x="56169" y="33449"/>
                    <a:pt x="37235" y="51120"/>
                    <a:pt x="37235" y="82675"/>
                  </a:cubicBezTo>
                  <a:lnTo>
                    <a:pt x="37235" y="174818"/>
                  </a:lnTo>
                  <a:lnTo>
                    <a:pt x="9467" y="174818"/>
                  </a:lnTo>
                  <a:lnTo>
                    <a:pt x="9467" y="13253"/>
                  </a:lnTo>
                  <a:lnTo>
                    <a:pt x="35973" y="13253"/>
                  </a:lnTo>
                  <a:lnTo>
                    <a:pt x="35973" y="34711"/>
                  </a:lnTo>
                  <a:lnTo>
                    <a:pt x="37235" y="34711"/>
                  </a:lnTo>
                  <a:cubicBezTo>
                    <a:pt x="47333" y="19564"/>
                    <a:pt x="65004" y="9467"/>
                    <a:pt x="86462" y="9467"/>
                  </a:cubicBezTo>
                  <a:cubicBezTo>
                    <a:pt x="121804"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9DFFA0E-B283-437E-963C-84B98DA45375}"/>
                </a:ext>
              </a:extLst>
            </p:cNvPr>
            <p:cNvSpPr/>
            <p:nvPr/>
          </p:nvSpPr>
          <p:spPr>
            <a:xfrm>
              <a:off x="7467332" y="1751647"/>
              <a:ext cx="100978" cy="214577"/>
            </a:xfrm>
            <a:custGeom>
              <a:avLst/>
              <a:gdLst>
                <a:gd name="connsiteX0" fmla="*/ 99084 w 100977"/>
                <a:gd name="connsiteY0" fmla="*/ 186177 h 214577"/>
                <a:gd name="connsiteX1" fmla="*/ 99084 w 100977"/>
                <a:gd name="connsiteY1" fmla="*/ 208897 h 214577"/>
                <a:gd name="connsiteX2" fmla="*/ 81413 w 100977"/>
                <a:gd name="connsiteY2" fmla="*/ 211422 h 214577"/>
                <a:gd name="connsiteX3" fmla="*/ 37235 w 100977"/>
                <a:gd name="connsiteY3" fmla="*/ 164720 h 214577"/>
                <a:gd name="connsiteX4" fmla="*/ 37235 w 100977"/>
                <a:gd name="connsiteY4" fmla="*/ 70053 h 214577"/>
                <a:gd name="connsiteX5" fmla="*/ 9467 w 100977"/>
                <a:gd name="connsiteY5" fmla="*/ 70053 h 214577"/>
                <a:gd name="connsiteX6" fmla="*/ 9467 w 100977"/>
                <a:gd name="connsiteY6" fmla="*/ 48595 h 214577"/>
                <a:gd name="connsiteX7" fmla="*/ 37235 w 100977"/>
                <a:gd name="connsiteY7" fmla="*/ 48595 h 214577"/>
                <a:gd name="connsiteX8" fmla="*/ 37235 w 100977"/>
                <a:gd name="connsiteY8" fmla="*/ 9467 h 214577"/>
                <a:gd name="connsiteX9" fmla="*/ 65004 w 100977"/>
                <a:gd name="connsiteY9" fmla="*/ 9467 h 214577"/>
                <a:gd name="connsiteX10" fmla="*/ 65004 w 100977"/>
                <a:gd name="connsiteY10" fmla="*/ 48595 h 214577"/>
                <a:gd name="connsiteX11" fmla="*/ 96560 w 100977"/>
                <a:gd name="connsiteY11" fmla="*/ 48595 h 214577"/>
                <a:gd name="connsiteX12" fmla="*/ 96560 w 100977"/>
                <a:gd name="connsiteY12" fmla="*/ 71315 h 214577"/>
                <a:gd name="connsiteX13" fmla="*/ 65004 w 100977"/>
                <a:gd name="connsiteY13" fmla="*/ 71315 h 214577"/>
                <a:gd name="connsiteX14" fmla="*/ 65004 w 100977"/>
                <a:gd name="connsiteY14" fmla="*/ 162195 h 214577"/>
                <a:gd name="connsiteX15" fmla="*/ 87724 w 100977"/>
                <a:gd name="connsiteY15" fmla="*/ 188702 h 214577"/>
                <a:gd name="connsiteX16" fmla="*/ 99084 w 100977"/>
                <a:gd name="connsiteY16" fmla="*/ 186177 h 21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977" h="214577">
                  <a:moveTo>
                    <a:pt x="99084" y="186177"/>
                  </a:moveTo>
                  <a:lnTo>
                    <a:pt x="99084" y="208897"/>
                  </a:lnTo>
                  <a:cubicBezTo>
                    <a:pt x="94035" y="210160"/>
                    <a:pt x="86462" y="211422"/>
                    <a:pt x="81413" y="211422"/>
                  </a:cubicBezTo>
                  <a:cubicBezTo>
                    <a:pt x="51120" y="211422"/>
                    <a:pt x="37235" y="198800"/>
                    <a:pt x="37235" y="164720"/>
                  </a:cubicBezTo>
                  <a:lnTo>
                    <a:pt x="37235" y="70053"/>
                  </a:lnTo>
                  <a:lnTo>
                    <a:pt x="9467" y="70053"/>
                  </a:lnTo>
                  <a:lnTo>
                    <a:pt x="9467" y="48595"/>
                  </a:lnTo>
                  <a:lnTo>
                    <a:pt x="37235" y="48595"/>
                  </a:lnTo>
                  <a:lnTo>
                    <a:pt x="37235" y="9467"/>
                  </a:lnTo>
                  <a:lnTo>
                    <a:pt x="65004" y="9467"/>
                  </a:lnTo>
                  <a:lnTo>
                    <a:pt x="65004" y="48595"/>
                  </a:lnTo>
                  <a:lnTo>
                    <a:pt x="96560" y="48595"/>
                  </a:lnTo>
                  <a:lnTo>
                    <a:pt x="96560" y="71315"/>
                  </a:lnTo>
                  <a:lnTo>
                    <a:pt x="65004" y="71315"/>
                  </a:lnTo>
                  <a:lnTo>
                    <a:pt x="65004" y="162195"/>
                  </a:lnTo>
                  <a:cubicBezTo>
                    <a:pt x="65004" y="181129"/>
                    <a:pt x="71315" y="188702"/>
                    <a:pt x="87724" y="188702"/>
                  </a:cubicBezTo>
                  <a:cubicBezTo>
                    <a:pt x="91511" y="187440"/>
                    <a:pt x="95298" y="187440"/>
                    <a:pt x="99084" y="186177"/>
                  </a:cubicBezTo>
                  <a:close/>
                </a:path>
              </a:pathLst>
            </a:custGeom>
            <a:solidFill>
              <a:srgbClr val="A8AAAD"/>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F5CB65B-7B34-4213-BD9C-B9B4136C08A5}"/>
                </a:ext>
              </a:extLst>
            </p:cNvPr>
            <p:cNvSpPr/>
            <p:nvPr/>
          </p:nvSpPr>
          <p:spPr>
            <a:xfrm>
              <a:off x="7652878" y="1721353"/>
              <a:ext cx="201955" cy="252444"/>
            </a:xfrm>
            <a:custGeom>
              <a:avLst/>
              <a:gdLst>
                <a:gd name="connsiteX0" fmla="*/ 197538 w 201955"/>
                <a:gd name="connsiteY0" fmla="*/ 90249 h 252444"/>
                <a:gd name="connsiteX1" fmla="*/ 167244 w 201955"/>
                <a:gd name="connsiteY1" fmla="*/ 90249 h 252444"/>
                <a:gd name="connsiteX2" fmla="*/ 107920 w 201955"/>
                <a:gd name="connsiteY2" fmla="*/ 35973 h 252444"/>
                <a:gd name="connsiteX3" fmla="*/ 39760 w 201955"/>
                <a:gd name="connsiteY3" fmla="*/ 126853 h 252444"/>
                <a:gd name="connsiteX4" fmla="*/ 107920 w 201955"/>
                <a:gd name="connsiteY4" fmla="*/ 217733 h 252444"/>
                <a:gd name="connsiteX5" fmla="*/ 169769 w 201955"/>
                <a:gd name="connsiteY5" fmla="*/ 162195 h 252444"/>
                <a:gd name="connsiteX6" fmla="*/ 200062 w 201955"/>
                <a:gd name="connsiteY6" fmla="*/ 162195 h 252444"/>
                <a:gd name="connsiteX7" fmla="*/ 107920 w 201955"/>
                <a:gd name="connsiteY7" fmla="*/ 244240 h 252444"/>
                <a:gd name="connsiteX8" fmla="*/ 9467 w 201955"/>
                <a:gd name="connsiteY8" fmla="*/ 126853 h 252444"/>
                <a:gd name="connsiteX9" fmla="*/ 109182 w 201955"/>
                <a:gd name="connsiteY9" fmla="*/ 9467 h 252444"/>
                <a:gd name="connsiteX10" fmla="*/ 197538 w 201955"/>
                <a:gd name="connsiteY10" fmla="*/ 90249 h 2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55" h="252444">
                  <a:moveTo>
                    <a:pt x="197538" y="90249"/>
                  </a:moveTo>
                  <a:lnTo>
                    <a:pt x="167244" y="90249"/>
                  </a:lnTo>
                  <a:cubicBezTo>
                    <a:pt x="164720" y="57431"/>
                    <a:pt x="140738" y="35973"/>
                    <a:pt x="107920" y="35973"/>
                  </a:cubicBezTo>
                  <a:cubicBezTo>
                    <a:pt x="65005" y="35973"/>
                    <a:pt x="39760" y="70053"/>
                    <a:pt x="39760" y="126853"/>
                  </a:cubicBezTo>
                  <a:cubicBezTo>
                    <a:pt x="39760" y="183653"/>
                    <a:pt x="65005" y="217733"/>
                    <a:pt x="107920" y="217733"/>
                  </a:cubicBezTo>
                  <a:cubicBezTo>
                    <a:pt x="142000" y="217733"/>
                    <a:pt x="164720" y="196275"/>
                    <a:pt x="169769" y="162195"/>
                  </a:cubicBezTo>
                  <a:lnTo>
                    <a:pt x="200062" y="162195"/>
                  </a:lnTo>
                  <a:cubicBezTo>
                    <a:pt x="195013" y="212684"/>
                    <a:pt x="160933" y="244240"/>
                    <a:pt x="107920" y="244240"/>
                  </a:cubicBezTo>
                  <a:cubicBezTo>
                    <a:pt x="47333" y="244240"/>
                    <a:pt x="9467" y="200062"/>
                    <a:pt x="9467" y="126853"/>
                  </a:cubicBezTo>
                  <a:cubicBezTo>
                    <a:pt x="9467" y="53644"/>
                    <a:pt x="47333" y="9467"/>
                    <a:pt x="109182" y="9467"/>
                  </a:cubicBezTo>
                  <a:cubicBezTo>
                    <a:pt x="162196" y="9467"/>
                    <a:pt x="195013" y="43547"/>
                    <a:pt x="197538" y="90249"/>
                  </a:cubicBezTo>
                  <a:close/>
                </a:path>
              </a:pathLst>
            </a:custGeom>
            <a:solidFill>
              <a:srgbClr val="A8AAAD"/>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F3A8159-B24B-4503-B307-34E9083080DA}"/>
                </a:ext>
              </a:extLst>
            </p:cNvPr>
            <p:cNvSpPr/>
            <p:nvPr/>
          </p:nvSpPr>
          <p:spPr>
            <a:xfrm>
              <a:off x="7869980" y="1785726"/>
              <a:ext cx="164089" cy="189333"/>
            </a:xfrm>
            <a:custGeom>
              <a:avLst/>
              <a:gdLst>
                <a:gd name="connsiteX0" fmla="*/ 163458 w 164088"/>
                <a:gd name="connsiteY0" fmla="*/ 95298 h 189333"/>
                <a:gd name="connsiteX1" fmla="*/ 86462 w 164088"/>
                <a:gd name="connsiteY1" fmla="*/ 181129 h 189333"/>
                <a:gd name="connsiteX2" fmla="*/ 9467 w 164088"/>
                <a:gd name="connsiteY2" fmla="*/ 95298 h 189333"/>
                <a:gd name="connsiteX3" fmla="*/ 86462 w 164088"/>
                <a:gd name="connsiteY3" fmla="*/ 9467 h 189333"/>
                <a:gd name="connsiteX4" fmla="*/ 163458 w 164088"/>
                <a:gd name="connsiteY4" fmla="*/ 95298 h 189333"/>
                <a:gd name="connsiteX5" fmla="*/ 39760 w 164088"/>
                <a:gd name="connsiteY5" fmla="*/ 95298 h 189333"/>
                <a:gd name="connsiteX6" fmla="*/ 87725 w 164088"/>
                <a:gd name="connsiteY6" fmla="*/ 157146 h 189333"/>
                <a:gd name="connsiteX7" fmla="*/ 135689 w 164088"/>
                <a:gd name="connsiteY7" fmla="*/ 95298 h 189333"/>
                <a:gd name="connsiteX8" fmla="*/ 87725 w 164088"/>
                <a:gd name="connsiteY8" fmla="*/ 33449 h 189333"/>
                <a:gd name="connsiteX9" fmla="*/ 39760 w 164088"/>
                <a:gd name="connsiteY9" fmla="*/ 95298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88" h="189333">
                  <a:moveTo>
                    <a:pt x="163458" y="95298"/>
                  </a:moveTo>
                  <a:cubicBezTo>
                    <a:pt x="163458" y="148311"/>
                    <a:pt x="134427" y="181129"/>
                    <a:pt x="86462" y="181129"/>
                  </a:cubicBezTo>
                  <a:cubicBezTo>
                    <a:pt x="38498" y="181129"/>
                    <a:pt x="9467" y="148311"/>
                    <a:pt x="9467" y="95298"/>
                  </a:cubicBezTo>
                  <a:cubicBezTo>
                    <a:pt x="9467" y="42284"/>
                    <a:pt x="38498" y="9467"/>
                    <a:pt x="86462" y="9467"/>
                  </a:cubicBezTo>
                  <a:cubicBezTo>
                    <a:pt x="134427" y="9467"/>
                    <a:pt x="163458" y="42284"/>
                    <a:pt x="163458" y="95298"/>
                  </a:cubicBezTo>
                  <a:close/>
                  <a:moveTo>
                    <a:pt x="39760" y="95298"/>
                  </a:moveTo>
                  <a:cubicBezTo>
                    <a:pt x="39760" y="134426"/>
                    <a:pt x="57431" y="157146"/>
                    <a:pt x="87725" y="157146"/>
                  </a:cubicBezTo>
                  <a:cubicBezTo>
                    <a:pt x="116755" y="157146"/>
                    <a:pt x="135689" y="133164"/>
                    <a:pt x="135689" y="95298"/>
                  </a:cubicBezTo>
                  <a:cubicBezTo>
                    <a:pt x="135689" y="57431"/>
                    <a:pt x="118018" y="33449"/>
                    <a:pt x="87725" y="33449"/>
                  </a:cubicBezTo>
                  <a:cubicBezTo>
                    <a:pt x="57431" y="32187"/>
                    <a:pt x="39760" y="56169"/>
                    <a:pt x="39760" y="95298"/>
                  </a:cubicBezTo>
                  <a:close/>
                </a:path>
              </a:pathLst>
            </a:custGeom>
            <a:solidFill>
              <a:srgbClr val="A8AAAD"/>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629B9F4-89A4-4821-9030-57025EBBE9D8}"/>
                </a:ext>
              </a:extLst>
            </p:cNvPr>
            <p:cNvSpPr/>
            <p:nvPr/>
          </p:nvSpPr>
          <p:spPr>
            <a:xfrm>
              <a:off x="8064362" y="1786989"/>
              <a:ext cx="239822" cy="176711"/>
            </a:xfrm>
            <a:custGeom>
              <a:avLst/>
              <a:gdLst>
                <a:gd name="connsiteX0" fmla="*/ 234142 w 239822"/>
                <a:gd name="connsiteY0" fmla="*/ 75102 h 176710"/>
                <a:gd name="connsiteX1" fmla="*/ 234142 w 239822"/>
                <a:gd name="connsiteY1" fmla="*/ 174818 h 176710"/>
                <a:gd name="connsiteX2" fmla="*/ 206373 w 239822"/>
                <a:gd name="connsiteY2" fmla="*/ 174818 h 176710"/>
                <a:gd name="connsiteX3" fmla="*/ 206373 w 239822"/>
                <a:gd name="connsiteY3" fmla="*/ 76364 h 176710"/>
                <a:gd name="connsiteX4" fmla="*/ 173555 w 239822"/>
                <a:gd name="connsiteY4" fmla="*/ 32187 h 176710"/>
                <a:gd name="connsiteX5" fmla="*/ 135689 w 239822"/>
                <a:gd name="connsiteY5" fmla="*/ 82675 h 176710"/>
                <a:gd name="connsiteX6" fmla="*/ 135689 w 239822"/>
                <a:gd name="connsiteY6" fmla="*/ 174818 h 176710"/>
                <a:gd name="connsiteX7" fmla="*/ 107920 w 239822"/>
                <a:gd name="connsiteY7" fmla="*/ 174818 h 176710"/>
                <a:gd name="connsiteX8" fmla="*/ 107920 w 239822"/>
                <a:gd name="connsiteY8" fmla="*/ 72578 h 176710"/>
                <a:gd name="connsiteX9" fmla="*/ 75102 w 239822"/>
                <a:gd name="connsiteY9" fmla="*/ 32187 h 176710"/>
                <a:gd name="connsiteX10" fmla="*/ 37236 w 239822"/>
                <a:gd name="connsiteY10" fmla="*/ 85200 h 176710"/>
                <a:gd name="connsiteX11" fmla="*/ 37236 w 239822"/>
                <a:gd name="connsiteY11" fmla="*/ 174818 h 176710"/>
                <a:gd name="connsiteX12" fmla="*/ 9467 w 239822"/>
                <a:gd name="connsiteY12" fmla="*/ 174818 h 176710"/>
                <a:gd name="connsiteX13" fmla="*/ 9467 w 239822"/>
                <a:gd name="connsiteY13" fmla="*/ 13253 h 176710"/>
                <a:gd name="connsiteX14" fmla="*/ 35973 w 239822"/>
                <a:gd name="connsiteY14" fmla="*/ 13253 h 176710"/>
                <a:gd name="connsiteX15" fmla="*/ 35973 w 239822"/>
                <a:gd name="connsiteY15" fmla="*/ 33449 h 176710"/>
                <a:gd name="connsiteX16" fmla="*/ 37236 w 239822"/>
                <a:gd name="connsiteY16" fmla="*/ 33449 h 176710"/>
                <a:gd name="connsiteX17" fmla="*/ 82676 w 239822"/>
                <a:gd name="connsiteY17" fmla="*/ 9467 h 176710"/>
                <a:gd name="connsiteX18" fmla="*/ 130640 w 239822"/>
                <a:gd name="connsiteY18" fmla="*/ 39760 h 176710"/>
                <a:gd name="connsiteX19" fmla="*/ 182391 w 239822"/>
                <a:gd name="connsiteY19" fmla="*/ 9467 h 176710"/>
                <a:gd name="connsiteX20" fmla="*/ 234142 w 239822"/>
                <a:gd name="connsiteY20" fmla="*/ 75102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822" h="176710">
                  <a:moveTo>
                    <a:pt x="234142" y="75102"/>
                  </a:moveTo>
                  <a:lnTo>
                    <a:pt x="234142" y="174818"/>
                  </a:lnTo>
                  <a:lnTo>
                    <a:pt x="206373" y="174818"/>
                  </a:lnTo>
                  <a:lnTo>
                    <a:pt x="206373" y="76364"/>
                  </a:lnTo>
                  <a:cubicBezTo>
                    <a:pt x="206373" y="43547"/>
                    <a:pt x="193751" y="32187"/>
                    <a:pt x="173555" y="32187"/>
                  </a:cubicBezTo>
                  <a:cubicBezTo>
                    <a:pt x="149573" y="32187"/>
                    <a:pt x="135689" y="52382"/>
                    <a:pt x="135689" y="82675"/>
                  </a:cubicBezTo>
                  <a:lnTo>
                    <a:pt x="135689" y="174818"/>
                  </a:lnTo>
                  <a:lnTo>
                    <a:pt x="107920" y="174818"/>
                  </a:lnTo>
                  <a:lnTo>
                    <a:pt x="107920" y="72578"/>
                  </a:lnTo>
                  <a:cubicBezTo>
                    <a:pt x="107920" y="47333"/>
                    <a:pt x="95298" y="32187"/>
                    <a:pt x="75102" y="32187"/>
                  </a:cubicBezTo>
                  <a:cubicBezTo>
                    <a:pt x="51120" y="32187"/>
                    <a:pt x="37236" y="52382"/>
                    <a:pt x="37236" y="85200"/>
                  </a:cubicBezTo>
                  <a:lnTo>
                    <a:pt x="37236" y="174818"/>
                  </a:lnTo>
                  <a:lnTo>
                    <a:pt x="9467" y="174818"/>
                  </a:lnTo>
                  <a:lnTo>
                    <a:pt x="9467" y="13253"/>
                  </a:lnTo>
                  <a:lnTo>
                    <a:pt x="35973" y="13253"/>
                  </a:lnTo>
                  <a:lnTo>
                    <a:pt x="35973" y="33449"/>
                  </a:lnTo>
                  <a:lnTo>
                    <a:pt x="37236" y="33449"/>
                  </a:lnTo>
                  <a:cubicBezTo>
                    <a:pt x="48596" y="18302"/>
                    <a:pt x="63742" y="9467"/>
                    <a:pt x="82676" y="9467"/>
                  </a:cubicBezTo>
                  <a:cubicBezTo>
                    <a:pt x="105396" y="9467"/>
                    <a:pt x="121804" y="19564"/>
                    <a:pt x="130640" y="39760"/>
                  </a:cubicBezTo>
                  <a:cubicBezTo>
                    <a:pt x="142000" y="20827"/>
                    <a:pt x="158409" y="9467"/>
                    <a:pt x="182391" y="9467"/>
                  </a:cubicBezTo>
                  <a:cubicBezTo>
                    <a:pt x="213947" y="9467"/>
                    <a:pt x="234142" y="30924"/>
                    <a:pt x="234142" y="75102"/>
                  </a:cubicBezTo>
                  <a:close/>
                </a:path>
              </a:pathLst>
            </a:custGeom>
            <a:solidFill>
              <a:srgbClr val="A8AAA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AE94306-E2F4-4126-8704-C5CBF7209E76}"/>
                </a:ext>
              </a:extLst>
            </p:cNvPr>
            <p:cNvSpPr/>
            <p:nvPr/>
          </p:nvSpPr>
          <p:spPr>
            <a:xfrm>
              <a:off x="8337002" y="1785726"/>
              <a:ext cx="164089" cy="239822"/>
            </a:xfrm>
            <a:custGeom>
              <a:avLst/>
              <a:gdLst>
                <a:gd name="connsiteX0" fmla="*/ 154622 w 164088"/>
                <a:gd name="connsiteY0" fmla="*/ 94035 h 239821"/>
                <a:gd name="connsiteX1" fmla="*/ 87725 w 164088"/>
                <a:gd name="connsiteY1" fmla="*/ 178604 h 239821"/>
                <a:gd name="connsiteX2" fmla="*/ 38498 w 164088"/>
                <a:gd name="connsiteY2" fmla="*/ 152098 h 239821"/>
                <a:gd name="connsiteX3" fmla="*/ 37236 w 164088"/>
                <a:gd name="connsiteY3" fmla="*/ 152098 h 239821"/>
                <a:gd name="connsiteX4" fmla="*/ 37236 w 164088"/>
                <a:gd name="connsiteY4" fmla="*/ 234142 h 239821"/>
                <a:gd name="connsiteX5" fmla="*/ 9467 w 164088"/>
                <a:gd name="connsiteY5" fmla="*/ 234142 h 239821"/>
                <a:gd name="connsiteX6" fmla="*/ 9467 w 164088"/>
                <a:gd name="connsiteY6" fmla="*/ 14516 h 239821"/>
                <a:gd name="connsiteX7" fmla="*/ 37236 w 164088"/>
                <a:gd name="connsiteY7" fmla="*/ 14516 h 239821"/>
                <a:gd name="connsiteX8" fmla="*/ 37236 w 164088"/>
                <a:gd name="connsiteY8" fmla="*/ 37236 h 239821"/>
                <a:gd name="connsiteX9" fmla="*/ 38498 w 164088"/>
                <a:gd name="connsiteY9" fmla="*/ 37236 h 239821"/>
                <a:gd name="connsiteX10" fmla="*/ 87725 w 164088"/>
                <a:gd name="connsiteY10" fmla="*/ 9467 h 239821"/>
                <a:gd name="connsiteX11" fmla="*/ 154622 w 164088"/>
                <a:gd name="connsiteY11" fmla="*/ 94035 h 239821"/>
                <a:gd name="connsiteX12" fmla="*/ 35973 w 164088"/>
                <a:gd name="connsiteY12" fmla="*/ 94035 h 239821"/>
                <a:gd name="connsiteX13" fmla="*/ 80151 w 164088"/>
                <a:gd name="connsiteY13" fmla="*/ 155884 h 239821"/>
                <a:gd name="connsiteX14" fmla="*/ 125591 w 164088"/>
                <a:gd name="connsiteY14" fmla="*/ 94035 h 239821"/>
                <a:gd name="connsiteX15" fmla="*/ 80151 w 164088"/>
                <a:gd name="connsiteY15" fmla="*/ 32187 h 239821"/>
                <a:gd name="connsiteX16" fmla="*/ 35973 w 164088"/>
                <a:gd name="connsiteY16" fmla="*/ 94035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088" h="239821">
                  <a:moveTo>
                    <a:pt x="154622" y="94035"/>
                  </a:moveTo>
                  <a:cubicBezTo>
                    <a:pt x="154622" y="145786"/>
                    <a:pt x="128115" y="178604"/>
                    <a:pt x="87725" y="178604"/>
                  </a:cubicBezTo>
                  <a:cubicBezTo>
                    <a:pt x="66267" y="178604"/>
                    <a:pt x="47333" y="168506"/>
                    <a:pt x="38498" y="152098"/>
                  </a:cubicBezTo>
                  <a:lnTo>
                    <a:pt x="37236" y="152098"/>
                  </a:lnTo>
                  <a:lnTo>
                    <a:pt x="37236" y="234142"/>
                  </a:lnTo>
                  <a:lnTo>
                    <a:pt x="9467" y="234142"/>
                  </a:lnTo>
                  <a:lnTo>
                    <a:pt x="9467" y="14516"/>
                  </a:lnTo>
                  <a:lnTo>
                    <a:pt x="37236" y="14516"/>
                  </a:lnTo>
                  <a:lnTo>
                    <a:pt x="37236" y="37236"/>
                  </a:lnTo>
                  <a:lnTo>
                    <a:pt x="38498" y="37236"/>
                  </a:lnTo>
                  <a:cubicBezTo>
                    <a:pt x="47333" y="20827"/>
                    <a:pt x="66267" y="9467"/>
                    <a:pt x="87725" y="9467"/>
                  </a:cubicBezTo>
                  <a:cubicBezTo>
                    <a:pt x="128115" y="9467"/>
                    <a:pt x="154622" y="43547"/>
                    <a:pt x="154622" y="94035"/>
                  </a:cubicBezTo>
                  <a:close/>
                  <a:moveTo>
                    <a:pt x="35973" y="94035"/>
                  </a:moveTo>
                  <a:cubicBezTo>
                    <a:pt x="35973" y="133164"/>
                    <a:pt x="53644" y="155884"/>
                    <a:pt x="80151" y="155884"/>
                  </a:cubicBezTo>
                  <a:cubicBezTo>
                    <a:pt x="107920" y="155884"/>
                    <a:pt x="125591" y="131902"/>
                    <a:pt x="125591" y="94035"/>
                  </a:cubicBezTo>
                  <a:cubicBezTo>
                    <a:pt x="125591" y="56169"/>
                    <a:pt x="107920" y="32187"/>
                    <a:pt x="80151" y="32187"/>
                  </a:cubicBezTo>
                  <a:cubicBezTo>
                    <a:pt x="53644" y="32187"/>
                    <a:pt x="35973" y="56169"/>
                    <a:pt x="35973" y="94035"/>
                  </a:cubicBezTo>
                  <a:close/>
                </a:path>
              </a:pathLst>
            </a:custGeom>
            <a:solidFill>
              <a:srgbClr val="A8AAAD"/>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7A81A4E-9072-4B6A-9368-261758E087BA}"/>
                </a:ext>
              </a:extLst>
            </p:cNvPr>
            <p:cNvSpPr/>
            <p:nvPr/>
          </p:nvSpPr>
          <p:spPr>
            <a:xfrm>
              <a:off x="8506140" y="1784464"/>
              <a:ext cx="151467" cy="189333"/>
            </a:xfrm>
            <a:custGeom>
              <a:avLst/>
              <a:gdLst>
                <a:gd name="connsiteX0" fmla="*/ 144525 w 151466"/>
                <a:gd name="connsiteY0" fmla="*/ 73840 h 189333"/>
                <a:gd name="connsiteX1" fmla="*/ 144525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8 w 151466"/>
                <a:gd name="connsiteY9" fmla="*/ 76364 h 189333"/>
                <a:gd name="connsiteX10" fmla="*/ 118018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5 w 151466"/>
                <a:gd name="connsiteY15" fmla="*/ 73840 h 189333"/>
                <a:gd name="connsiteX16" fmla="*/ 118018 w 151466"/>
                <a:gd name="connsiteY16" fmla="*/ 97822 h 189333"/>
                <a:gd name="connsiteX17" fmla="*/ 75102 w 151466"/>
                <a:gd name="connsiteY17" fmla="*/ 102871 h 189333"/>
                <a:gd name="connsiteX18" fmla="*/ 38498 w 151466"/>
                <a:gd name="connsiteY18" fmla="*/ 130640 h 189333"/>
                <a:gd name="connsiteX19" fmla="*/ 71315 w 151466"/>
                <a:gd name="connsiteY19" fmla="*/ 158409 h 189333"/>
                <a:gd name="connsiteX20" fmla="*/ 104133 w 151466"/>
                <a:gd name="connsiteY20" fmla="*/ 145786 h 189333"/>
                <a:gd name="connsiteX21" fmla="*/ 116755 w 151466"/>
                <a:gd name="connsiteY21" fmla="*/ 107920 h 189333"/>
                <a:gd name="connsiteX22" fmla="*/ 116755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5" y="73840"/>
                  </a:moveTo>
                  <a:lnTo>
                    <a:pt x="144525" y="135689"/>
                  </a:lnTo>
                  <a:cubicBezTo>
                    <a:pt x="144525" y="153360"/>
                    <a:pt x="145787" y="167244"/>
                    <a:pt x="148311" y="177342"/>
                  </a:cubicBezTo>
                  <a:lnTo>
                    <a:pt x="123067" y="177342"/>
                  </a:lnTo>
                  <a:cubicBezTo>
                    <a:pt x="121804" y="169769"/>
                    <a:pt x="120542" y="160933"/>
                    <a:pt x="120542" y="153360"/>
                  </a:cubicBezTo>
                  <a:lnTo>
                    <a:pt x="119280" y="153360"/>
                  </a:lnTo>
                  <a:cubicBezTo>
                    <a:pt x="107920" y="171031"/>
                    <a:pt x="88987" y="179866"/>
                    <a:pt x="63742" y="179866"/>
                  </a:cubicBezTo>
                  <a:cubicBezTo>
                    <a:pt x="29662" y="179866"/>
                    <a:pt x="9467" y="159671"/>
                    <a:pt x="9467" y="131902"/>
                  </a:cubicBezTo>
                  <a:cubicBezTo>
                    <a:pt x="9467" y="105395"/>
                    <a:pt x="24613" y="87724"/>
                    <a:pt x="71315" y="81413"/>
                  </a:cubicBezTo>
                  <a:cubicBezTo>
                    <a:pt x="85200" y="78889"/>
                    <a:pt x="105396" y="76364"/>
                    <a:pt x="118018" y="76364"/>
                  </a:cubicBezTo>
                  <a:lnTo>
                    <a:pt x="118018" y="70053"/>
                  </a:lnTo>
                  <a:cubicBezTo>
                    <a:pt x="118018"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5" y="30924"/>
                    <a:pt x="144525" y="73840"/>
                  </a:cubicBezTo>
                  <a:close/>
                  <a:moveTo>
                    <a:pt x="118018" y="97822"/>
                  </a:moveTo>
                  <a:cubicBezTo>
                    <a:pt x="105396" y="99084"/>
                    <a:pt x="87725" y="100346"/>
                    <a:pt x="75102" y="102871"/>
                  </a:cubicBezTo>
                  <a:cubicBezTo>
                    <a:pt x="47333" y="106658"/>
                    <a:pt x="38498" y="115493"/>
                    <a:pt x="38498" y="130640"/>
                  </a:cubicBezTo>
                  <a:cubicBezTo>
                    <a:pt x="38498" y="147049"/>
                    <a:pt x="51120" y="158409"/>
                    <a:pt x="71315" y="158409"/>
                  </a:cubicBezTo>
                  <a:cubicBezTo>
                    <a:pt x="83938" y="158409"/>
                    <a:pt x="96560" y="153360"/>
                    <a:pt x="104133" y="145786"/>
                  </a:cubicBezTo>
                  <a:cubicBezTo>
                    <a:pt x="114231" y="135689"/>
                    <a:pt x="116755" y="126853"/>
                    <a:pt x="116755" y="107920"/>
                  </a:cubicBezTo>
                  <a:lnTo>
                    <a:pt x="116755" y="97822"/>
                  </a:lnTo>
                  <a:close/>
                </a:path>
              </a:pathLst>
            </a:custGeom>
            <a:solidFill>
              <a:srgbClr val="A8AAAD"/>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4F8CDA-B259-48C7-916A-FDF5BC7AEB33}"/>
                </a:ext>
              </a:extLst>
            </p:cNvPr>
            <p:cNvSpPr/>
            <p:nvPr/>
          </p:nvSpPr>
          <p:spPr>
            <a:xfrm>
              <a:off x="8690424" y="1786989"/>
              <a:ext cx="151467" cy="176711"/>
            </a:xfrm>
            <a:custGeom>
              <a:avLst/>
              <a:gdLst>
                <a:gd name="connsiteX0" fmla="*/ 143262 w 151466"/>
                <a:gd name="connsiteY0" fmla="*/ 76364 h 176710"/>
                <a:gd name="connsiteX1" fmla="*/ 143262 w 151466"/>
                <a:gd name="connsiteY1" fmla="*/ 174818 h 176710"/>
                <a:gd name="connsiteX2" fmla="*/ 115494 w 151466"/>
                <a:gd name="connsiteY2" fmla="*/ 174818 h 176710"/>
                <a:gd name="connsiteX3" fmla="*/ 115494 w 151466"/>
                <a:gd name="connsiteY3" fmla="*/ 78889 h 176710"/>
                <a:gd name="connsiteX4" fmla="*/ 78889 w 151466"/>
                <a:gd name="connsiteY4" fmla="*/ 33449 h 176710"/>
                <a:gd name="connsiteX5" fmla="*/ 37236 w 151466"/>
                <a:gd name="connsiteY5" fmla="*/ 82675 h 176710"/>
                <a:gd name="connsiteX6" fmla="*/ 37236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6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4" y="174818"/>
                  </a:lnTo>
                  <a:lnTo>
                    <a:pt x="115494" y="78889"/>
                  </a:lnTo>
                  <a:cubicBezTo>
                    <a:pt x="115494" y="44809"/>
                    <a:pt x="101609" y="33449"/>
                    <a:pt x="78889" y="33449"/>
                  </a:cubicBezTo>
                  <a:cubicBezTo>
                    <a:pt x="56169" y="33449"/>
                    <a:pt x="37236" y="51120"/>
                    <a:pt x="37236" y="82675"/>
                  </a:cubicBezTo>
                  <a:lnTo>
                    <a:pt x="37236" y="174818"/>
                  </a:lnTo>
                  <a:lnTo>
                    <a:pt x="9467" y="174818"/>
                  </a:lnTo>
                  <a:lnTo>
                    <a:pt x="9467" y="13253"/>
                  </a:lnTo>
                  <a:lnTo>
                    <a:pt x="35973" y="13253"/>
                  </a:lnTo>
                  <a:lnTo>
                    <a:pt x="35973" y="34711"/>
                  </a:lnTo>
                  <a:lnTo>
                    <a:pt x="37236" y="34711"/>
                  </a:lnTo>
                  <a:cubicBezTo>
                    <a:pt x="47333" y="19564"/>
                    <a:pt x="65004" y="9467"/>
                    <a:pt x="86462" y="9467"/>
                  </a:cubicBezTo>
                  <a:cubicBezTo>
                    <a:pt x="121805"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518B59D-B610-4D0B-97BA-96F13939E2DE}"/>
                </a:ext>
              </a:extLst>
            </p:cNvPr>
            <p:cNvSpPr/>
            <p:nvPr/>
          </p:nvSpPr>
          <p:spPr>
            <a:xfrm>
              <a:off x="8839366" y="1790775"/>
              <a:ext cx="164089" cy="239822"/>
            </a:xfrm>
            <a:custGeom>
              <a:avLst/>
              <a:gdLst>
                <a:gd name="connsiteX0" fmla="*/ 97822 w 164088"/>
                <a:gd name="connsiteY0" fmla="*/ 177342 h 239821"/>
                <a:gd name="connsiteX1" fmla="*/ 30925 w 164088"/>
                <a:gd name="connsiteY1" fmla="*/ 230355 h 239821"/>
                <a:gd name="connsiteX2" fmla="*/ 15778 w 164088"/>
                <a:gd name="connsiteY2" fmla="*/ 229093 h 239821"/>
                <a:gd name="connsiteX3" fmla="*/ 15778 w 164088"/>
                <a:gd name="connsiteY3" fmla="*/ 205111 h 239821"/>
                <a:gd name="connsiteX4" fmla="*/ 29663 w 164088"/>
                <a:gd name="connsiteY4" fmla="*/ 207635 h 239821"/>
                <a:gd name="connsiteX5" fmla="*/ 70053 w 164088"/>
                <a:gd name="connsiteY5" fmla="*/ 171031 h 239821"/>
                <a:gd name="connsiteX6" fmla="*/ 9467 w 164088"/>
                <a:gd name="connsiteY6" fmla="*/ 9467 h 239821"/>
                <a:gd name="connsiteX7" fmla="*/ 39760 w 164088"/>
                <a:gd name="connsiteY7" fmla="*/ 9467 h 239821"/>
                <a:gd name="connsiteX8" fmla="*/ 86463 w 164088"/>
                <a:gd name="connsiteY8" fmla="*/ 138213 h 239821"/>
                <a:gd name="connsiteX9" fmla="*/ 87725 w 164088"/>
                <a:gd name="connsiteY9" fmla="*/ 138213 h 239821"/>
                <a:gd name="connsiteX10" fmla="*/ 134427 w 164088"/>
                <a:gd name="connsiteY10" fmla="*/ 9467 h 239821"/>
                <a:gd name="connsiteX11" fmla="*/ 163458 w 164088"/>
                <a:gd name="connsiteY11" fmla="*/ 9467 h 239821"/>
                <a:gd name="connsiteX12" fmla="*/ 97822 w 164088"/>
                <a:gd name="connsiteY12" fmla="*/ 177342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088" h="239821">
                  <a:moveTo>
                    <a:pt x="97822" y="177342"/>
                  </a:moveTo>
                  <a:cubicBezTo>
                    <a:pt x="81413" y="218995"/>
                    <a:pt x="66267" y="230355"/>
                    <a:pt x="30925" y="230355"/>
                  </a:cubicBezTo>
                  <a:cubicBezTo>
                    <a:pt x="25875" y="230355"/>
                    <a:pt x="20827" y="230355"/>
                    <a:pt x="15778" y="229093"/>
                  </a:cubicBezTo>
                  <a:lnTo>
                    <a:pt x="15778" y="205111"/>
                  </a:lnTo>
                  <a:cubicBezTo>
                    <a:pt x="19564" y="206373"/>
                    <a:pt x="24613" y="207635"/>
                    <a:pt x="29663" y="207635"/>
                  </a:cubicBezTo>
                  <a:cubicBezTo>
                    <a:pt x="51120" y="207635"/>
                    <a:pt x="58694" y="200062"/>
                    <a:pt x="70053" y="171031"/>
                  </a:cubicBezTo>
                  <a:lnTo>
                    <a:pt x="9467" y="9467"/>
                  </a:lnTo>
                  <a:lnTo>
                    <a:pt x="39760" y="9467"/>
                  </a:lnTo>
                  <a:lnTo>
                    <a:pt x="86463" y="138213"/>
                  </a:lnTo>
                  <a:lnTo>
                    <a:pt x="87725" y="138213"/>
                  </a:lnTo>
                  <a:lnTo>
                    <a:pt x="134427" y="9467"/>
                  </a:lnTo>
                  <a:lnTo>
                    <a:pt x="163458" y="9467"/>
                  </a:lnTo>
                  <a:lnTo>
                    <a:pt x="97822" y="177342"/>
                  </a:lnTo>
                  <a:close/>
                </a:path>
              </a:pathLst>
            </a:custGeom>
            <a:solidFill>
              <a:srgbClr val="A8AAAD"/>
            </a:solidFill>
            <a:ln w="9525" cap="flat">
              <a:noFill/>
              <a:prstDash val="solid"/>
              <a:miter/>
            </a:ln>
          </p:spPr>
          <p:txBody>
            <a:bodyPr rtlCol="0" anchor="ctr"/>
            <a:lstStyle/>
            <a:p>
              <a:endParaRPr lang="en-US"/>
            </a:p>
          </p:txBody>
        </p:sp>
      </p:grpSp>
      <p:sp>
        <p:nvSpPr>
          <p:cNvPr id="41" name="Freeform: Shape 40">
            <a:extLst>
              <a:ext uri="{FF2B5EF4-FFF2-40B4-BE49-F238E27FC236}">
                <a16:creationId xmlns:a16="http://schemas.microsoft.com/office/drawing/2014/main" id="{F496D72F-FC8A-47B3-A5A2-DB5A262CC074}"/>
              </a:ext>
            </a:extLst>
          </p:cNvPr>
          <p:cNvSpPr/>
          <p:nvPr/>
        </p:nvSpPr>
        <p:spPr>
          <a:xfrm>
            <a:off x="2713246" y="2697543"/>
            <a:ext cx="769955" cy="1211731"/>
          </a:xfrm>
          <a:custGeom>
            <a:avLst/>
            <a:gdLst>
              <a:gd name="connsiteX0" fmla="*/ 128115 w 769955"/>
              <a:gd name="connsiteY0" fmla="*/ 138213 h 1211731"/>
              <a:gd name="connsiteX1" fmla="*/ 128115 w 769955"/>
              <a:gd name="connsiteY1" fmla="*/ 290942 h 1211731"/>
              <a:gd name="connsiteX2" fmla="*/ 172293 w 769955"/>
              <a:gd name="connsiteY2" fmla="*/ 367937 h 1211731"/>
              <a:gd name="connsiteX3" fmla="*/ 463866 w 769955"/>
              <a:gd name="connsiteY3" fmla="*/ 543386 h 1211731"/>
              <a:gd name="connsiteX4" fmla="*/ 635529 w 769955"/>
              <a:gd name="connsiteY4" fmla="*/ 441146 h 1211731"/>
              <a:gd name="connsiteX5" fmla="*/ 128115 w 769955"/>
              <a:gd name="connsiteY5" fmla="*/ 138213 h 1211731"/>
              <a:gd name="connsiteX6" fmla="*/ 463866 w 769955"/>
              <a:gd name="connsiteY6" fmla="*/ 679705 h 1211731"/>
              <a:gd name="connsiteX7" fmla="*/ 171031 w 769955"/>
              <a:gd name="connsiteY7" fmla="*/ 852630 h 1211731"/>
              <a:gd name="connsiteX8" fmla="*/ 126853 w 769955"/>
              <a:gd name="connsiteY8" fmla="*/ 929625 h 1211731"/>
              <a:gd name="connsiteX9" fmla="*/ 126853 w 769955"/>
              <a:gd name="connsiteY9" fmla="*/ 1081092 h 1211731"/>
              <a:gd name="connsiteX10" fmla="*/ 635529 w 769955"/>
              <a:gd name="connsiteY10" fmla="*/ 779421 h 1211731"/>
              <a:gd name="connsiteX11" fmla="*/ 463866 w 769955"/>
              <a:gd name="connsiteY11" fmla="*/ 679705 h 1211731"/>
              <a:gd name="connsiteX12" fmla="*/ 107920 w 769955"/>
              <a:gd name="connsiteY12" fmla="*/ 1211100 h 1211731"/>
              <a:gd name="connsiteX13" fmla="*/ 9467 w 769955"/>
              <a:gd name="connsiteY13" fmla="*/ 1100025 h 1211731"/>
              <a:gd name="connsiteX14" fmla="*/ 9467 w 769955"/>
              <a:gd name="connsiteY14" fmla="*/ 930887 h 1211731"/>
              <a:gd name="connsiteX15" fmla="*/ 111707 w 769955"/>
              <a:gd name="connsiteY15" fmla="*/ 752914 h 1211731"/>
              <a:gd name="connsiteX16" fmla="*/ 349004 w 769955"/>
              <a:gd name="connsiteY16" fmla="*/ 611546 h 1211731"/>
              <a:gd name="connsiteX17" fmla="*/ 111707 w 769955"/>
              <a:gd name="connsiteY17" fmla="*/ 470177 h 1211731"/>
              <a:gd name="connsiteX18" fmla="*/ 10729 w 769955"/>
              <a:gd name="connsiteY18" fmla="*/ 292204 h 1211731"/>
              <a:gd name="connsiteX19" fmla="*/ 10729 w 769955"/>
              <a:gd name="connsiteY19" fmla="*/ 120542 h 1211731"/>
              <a:gd name="connsiteX20" fmla="*/ 107920 w 769955"/>
              <a:gd name="connsiteY20" fmla="*/ 9467 h 1211731"/>
              <a:gd name="connsiteX21" fmla="*/ 171031 w 769955"/>
              <a:gd name="connsiteY21" fmla="*/ 28400 h 1211731"/>
              <a:gd name="connsiteX22" fmla="*/ 707475 w 769955"/>
              <a:gd name="connsiteY22" fmla="*/ 347742 h 1211731"/>
              <a:gd name="connsiteX23" fmla="*/ 766800 w 769955"/>
              <a:gd name="connsiteY23" fmla="*/ 441146 h 1211731"/>
              <a:gd name="connsiteX24" fmla="*/ 707475 w 769955"/>
              <a:gd name="connsiteY24" fmla="*/ 534550 h 1211731"/>
              <a:gd name="connsiteX25" fmla="*/ 578729 w 769955"/>
              <a:gd name="connsiteY25" fmla="*/ 610283 h 1211731"/>
              <a:gd name="connsiteX26" fmla="*/ 707475 w 769955"/>
              <a:gd name="connsiteY26" fmla="*/ 686017 h 1211731"/>
              <a:gd name="connsiteX27" fmla="*/ 766800 w 769955"/>
              <a:gd name="connsiteY27" fmla="*/ 779421 h 1211731"/>
              <a:gd name="connsiteX28" fmla="*/ 707475 w 769955"/>
              <a:gd name="connsiteY28" fmla="*/ 872825 h 1211731"/>
              <a:gd name="connsiteX29" fmla="*/ 171031 w 769955"/>
              <a:gd name="connsiteY29" fmla="*/ 1193429 h 1211731"/>
              <a:gd name="connsiteX30" fmla="*/ 107920 w 769955"/>
              <a:gd name="connsiteY30" fmla="*/ 1211100 h 121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9955" h="1211731">
                <a:moveTo>
                  <a:pt x="128115" y="138213"/>
                </a:moveTo>
                <a:lnTo>
                  <a:pt x="128115" y="290942"/>
                </a:lnTo>
                <a:cubicBezTo>
                  <a:pt x="128115" y="316186"/>
                  <a:pt x="149573" y="355315"/>
                  <a:pt x="172293" y="367937"/>
                </a:cubicBezTo>
                <a:lnTo>
                  <a:pt x="463866" y="543386"/>
                </a:lnTo>
                <a:lnTo>
                  <a:pt x="635529" y="441146"/>
                </a:lnTo>
                <a:lnTo>
                  <a:pt x="128115" y="138213"/>
                </a:lnTo>
                <a:close/>
                <a:moveTo>
                  <a:pt x="463866" y="679705"/>
                </a:moveTo>
                <a:lnTo>
                  <a:pt x="171031" y="852630"/>
                </a:lnTo>
                <a:cubicBezTo>
                  <a:pt x="148311" y="865252"/>
                  <a:pt x="126853" y="904381"/>
                  <a:pt x="126853" y="929625"/>
                </a:cubicBezTo>
                <a:lnTo>
                  <a:pt x="126853" y="1081092"/>
                </a:lnTo>
                <a:lnTo>
                  <a:pt x="635529" y="779421"/>
                </a:lnTo>
                <a:lnTo>
                  <a:pt x="463866" y="679705"/>
                </a:lnTo>
                <a:close/>
                <a:moveTo>
                  <a:pt x="107920" y="1211100"/>
                </a:moveTo>
                <a:cubicBezTo>
                  <a:pt x="58693" y="1211100"/>
                  <a:pt x="9467" y="1173234"/>
                  <a:pt x="9467" y="1100025"/>
                </a:cubicBezTo>
                <a:lnTo>
                  <a:pt x="9467" y="930887"/>
                </a:lnTo>
                <a:cubicBezTo>
                  <a:pt x="9467" y="863990"/>
                  <a:pt x="53644" y="786994"/>
                  <a:pt x="111707" y="752914"/>
                </a:cubicBezTo>
                <a:lnTo>
                  <a:pt x="349004" y="611546"/>
                </a:lnTo>
                <a:lnTo>
                  <a:pt x="111707" y="470177"/>
                </a:lnTo>
                <a:cubicBezTo>
                  <a:pt x="53644" y="436097"/>
                  <a:pt x="10729" y="359102"/>
                  <a:pt x="10729" y="292204"/>
                </a:cubicBezTo>
                <a:lnTo>
                  <a:pt x="10729" y="120542"/>
                </a:lnTo>
                <a:cubicBezTo>
                  <a:pt x="9467" y="47333"/>
                  <a:pt x="59956" y="9467"/>
                  <a:pt x="107920" y="9467"/>
                </a:cubicBezTo>
                <a:cubicBezTo>
                  <a:pt x="129378" y="9467"/>
                  <a:pt x="149573" y="15778"/>
                  <a:pt x="171031" y="28400"/>
                </a:cubicBezTo>
                <a:lnTo>
                  <a:pt x="707475" y="347742"/>
                </a:lnTo>
                <a:cubicBezTo>
                  <a:pt x="745342" y="370462"/>
                  <a:pt x="766800" y="404542"/>
                  <a:pt x="766800" y="441146"/>
                </a:cubicBezTo>
                <a:cubicBezTo>
                  <a:pt x="766800" y="479013"/>
                  <a:pt x="745342" y="513092"/>
                  <a:pt x="707475" y="534550"/>
                </a:cubicBezTo>
                <a:lnTo>
                  <a:pt x="578729" y="610283"/>
                </a:lnTo>
                <a:lnTo>
                  <a:pt x="707475" y="686017"/>
                </a:lnTo>
                <a:cubicBezTo>
                  <a:pt x="745342" y="708737"/>
                  <a:pt x="766800" y="742816"/>
                  <a:pt x="766800" y="779421"/>
                </a:cubicBezTo>
                <a:cubicBezTo>
                  <a:pt x="766800" y="817287"/>
                  <a:pt x="745342" y="851367"/>
                  <a:pt x="707475" y="872825"/>
                </a:cubicBezTo>
                <a:lnTo>
                  <a:pt x="171031" y="1193429"/>
                </a:lnTo>
                <a:cubicBezTo>
                  <a:pt x="150835" y="1204789"/>
                  <a:pt x="129378" y="1211100"/>
                  <a:pt x="107920" y="1211100"/>
                </a:cubicBezTo>
              </a:path>
            </a:pathLst>
          </a:custGeom>
          <a:solidFill>
            <a:srgbClr val="F05123"/>
          </a:solidFill>
          <a:ln w="9525" cap="flat">
            <a:noFill/>
            <a:prstDash val="solid"/>
            <a:miter/>
          </a:ln>
        </p:spPr>
        <p:txBody>
          <a:bodyPr rtlCol="0" anchor="ctr"/>
          <a:lstStyle/>
          <a:p>
            <a:endParaRPr lang="en-US" dirty="0"/>
          </a:p>
        </p:txBody>
      </p:sp>
      <p:grpSp>
        <p:nvGrpSpPr>
          <p:cNvPr id="46" name="Group 45">
            <a:extLst>
              <a:ext uri="{FF2B5EF4-FFF2-40B4-BE49-F238E27FC236}">
                <a16:creationId xmlns:a16="http://schemas.microsoft.com/office/drawing/2014/main" id="{3D985CA8-1612-4841-8B0C-FBFB15B73E16}"/>
              </a:ext>
            </a:extLst>
          </p:cNvPr>
          <p:cNvGrpSpPr/>
          <p:nvPr/>
        </p:nvGrpSpPr>
        <p:grpSpPr>
          <a:xfrm>
            <a:off x="3720499" y="2912121"/>
            <a:ext cx="1875661" cy="782576"/>
            <a:chOff x="3310836" y="1184910"/>
            <a:chExt cx="1875661" cy="782576"/>
          </a:xfrm>
        </p:grpSpPr>
        <p:sp>
          <p:nvSpPr>
            <p:cNvPr id="42" name="Freeform: Shape 41">
              <a:extLst>
                <a:ext uri="{FF2B5EF4-FFF2-40B4-BE49-F238E27FC236}">
                  <a16:creationId xmlns:a16="http://schemas.microsoft.com/office/drawing/2014/main" id="{6BD035E0-6817-4E7E-9955-35AA33F2AC7B}"/>
                </a:ext>
              </a:extLst>
            </p:cNvPr>
            <p:cNvSpPr/>
            <p:nvPr/>
          </p:nvSpPr>
          <p:spPr>
            <a:xfrm>
              <a:off x="3310836" y="1184910"/>
              <a:ext cx="530133" cy="782576"/>
            </a:xfrm>
            <a:custGeom>
              <a:avLst/>
              <a:gdLst>
                <a:gd name="connsiteX0" fmla="*/ 155884 w 530133"/>
                <a:gd name="connsiteY0" fmla="*/ 595137 h 782576"/>
                <a:gd name="connsiteX1" fmla="*/ 254338 w 530133"/>
                <a:gd name="connsiteY1" fmla="*/ 655723 h 782576"/>
                <a:gd name="connsiteX2" fmla="*/ 379298 w 530133"/>
                <a:gd name="connsiteY2" fmla="*/ 509306 h 782576"/>
                <a:gd name="connsiteX3" fmla="*/ 254338 w 530133"/>
                <a:gd name="connsiteY3" fmla="*/ 361626 h 782576"/>
                <a:gd name="connsiteX4" fmla="*/ 155884 w 530133"/>
                <a:gd name="connsiteY4" fmla="*/ 422213 h 782576"/>
                <a:gd name="connsiteX5" fmla="*/ 155884 w 530133"/>
                <a:gd name="connsiteY5" fmla="*/ 595137 h 782576"/>
                <a:gd name="connsiteX6" fmla="*/ 155884 w 530133"/>
                <a:gd name="connsiteY6" fmla="*/ 770585 h 782576"/>
                <a:gd name="connsiteX7" fmla="*/ 9467 w 530133"/>
                <a:gd name="connsiteY7" fmla="*/ 770585 h 782576"/>
                <a:gd name="connsiteX8" fmla="*/ 9467 w 530133"/>
                <a:gd name="connsiteY8" fmla="*/ 9467 h 782576"/>
                <a:gd name="connsiteX9" fmla="*/ 155884 w 530133"/>
                <a:gd name="connsiteY9" fmla="*/ 9467 h 782576"/>
                <a:gd name="connsiteX10" fmla="*/ 155884 w 530133"/>
                <a:gd name="connsiteY10" fmla="*/ 290942 h 782576"/>
                <a:gd name="connsiteX11" fmla="*/ 287155 w 530133"/>
                <a:gd name="connsiteY11" fmla="*/ 235404 h 782576"/>
                <a:gd name="connsiteX12" fmla="*/ 525715 w 530133"/>
                <a:gd name="connsiteY12" fmla="*/ 509306 h 782576"/>
                <a:gd name="connsiteX13" fmla="*/ 287155 w 530133"/>
                <a:gd name="connsiteY13" fmla="*/ 781945 h 782576"/>
                <a:gd name="connsiteX14" fmla="*/ 155884 w 530133"/>
                <a:gd name="connsiteY14" fmla="*/ 726408 h 782576"/>
                <a:gd name="connsiteX15" fmla="*/ 155884 w 530133"/>
                <a:gd name="connsiteY15" fmla="*/ 770585 h 78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0133" h="782576">
                  <a:moveTo>
                    <a:pt x="155884" y="595137"/>
                  </a:moveTo>
                  <a:cubicBezTo>
                    <a:pt x="172293" y="631741"/>
                    <a:pt x="211422" y="655723"/>
                    <a:pt x="254338" y="655723"/>
                  </a:cubicBezTo>
                  <a:cubicBezTo>
                    <a:pt x="332595" y="655723"/>
                    <a:pt x="379298" y="592612"/>
                    <a:pt x="379298" y="509306"/>
                  </a:cubicBezTo>
                  <a:cubicBezTo>
                    <a:pt x="379298" y="424737"/>
                    <a:pt x="332595" y="361626"/>
                    <a:pt x="254338" y="361626"/>
                  </a:cubicBezTo>
                  <a:cubicBezTo>
                    <a:pt x="212684" y="361626"/>
                    <a:pt x="172293" y="386870"/>
                    <a:pt x="155884" y="422213"/>
                  </a:cubicBezTo>
                  <a:lnTo>
                    <a:pt x="155884" y="595137"/>
                  </a:lnTo>
                  <a:close/>
                  <a:moveTo>
                    <a:pt x="155884" y="770585"/>
                  </a:moveTo>
                  <a:lnTo>
                    <a:pt x="9467" y="770585"/>
                  </a:lnTo>
                  <a:lnTo>
                    <a:pt x="9467" y="9467"/>
                  </a:lnTo>
                  <a:lnTo>
                    <a:pt x="155884" y="9467"/>
                  </a:lnTo>
                  <a:lnTo>
                    <a:pt x="155884" y="290942"/>
                  </a:lnTo>
                  <a:cubicBezTo>
                    <a:pt x="179867" y="263173"/>
                    <a:pt x="230355" y="235404"/>
                    <a:pt x="287155" y="235404"/>
                  </a:cubicBezTo>
                  <a:cubicBezTo>
                    <a:pt x="439884" y="235404"/>
                    <a:pt x="525715" y="360364"/>
                    <a:pt x="525715" y="509306"/>
                  </a:cubicBezTo>
                  <a:cubicBezTo>
                    <a:pt x="525715" y="659510"/>
                    <a:pt x="439884" y="781945"/>
                    <a:pt x="287155" y="781945"/>
                  </a:cubicBezTo>
                  <a:cubicBezTo>
                    <a:pt x="230355" y="781945"/>
                    <a:pt x="179867" y="755439"/>
                    <a:pt x="155884" y="726408"/>
                  </a:cubicBezTo>
                  <a:lnTo>
                    <a:pt x="155884" y="770585"/>
                  </a:ln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AF577E5-119B-4BCB-98AE-BC106F40F959}"/>
                </a:ext>
              </a:extLst>
            </p:cNvPr>
            <p:cNvSpPr/>
            <p:nvPr/>
          </p:nvSpPr>
          <p:spPr>
            <a:xfrm>
              <a:off x="3890196" y="1409585"/>
              <a:ext cx="757333" cy="555377"/>
            </a:xfrm>
            <a:custGeom>
              <a:avLst/>
              <a:gdLst>
                <a:gd name="connsiteX0" fmla="*/ 583777 w 757332"/>
                <a:gd name="connsiteY0" fmla="*/ 10729 h 555376"/>
                <a:gd name="connsiteX1" fmla="*/ 756702 w 757332"/>
                <a:gd name="connsiteY1" fmla="*/ 203849 h 555376"/>
                <a:gd name="connsiteX2" fmla="*/ 756702 w 757332"/>
                <a:gd name="connsiteY2" fmla="*/ 545910 h 555376"/>
                <a:gd name="connsiteX3" fmla="*/ 611546 w 757332"/>
                <a:gd name="connsiteY3" fmla="*/ 545910 h 555376"/>
                <a:gd name="connsiteX4" fmla="*/ 611546 w 757332"/>
                <a:gd name="connsiteY4" fmla="*/ 234142 h 555376"/>
                <a:gd name="connsiteX5" fmla="*/ 537075 w 757332"/>
                <a:gd name="connsiteY5" fmla="*/ 140738 h 555376"/>
                <a:gd name="connsiteX6" fmla="*/ 456293 w 757332"/>
                <a:gd name="connsiteY6" fmla="*/ 208897 h 555376"/>
                <a:gd name="connsiteX7" fmla="*/ 456293 w 757332"/>
                <a:gd name="connsiteY7" fmla="*/ 547172 h 555376"/>
                <a:gd name="connsiteX8" fmla="*/ 309875 w 757332"/>
                <a:gd name="connsiteY8" fmla="*/ 547172 h 555376"/>
                <a:gd name="connsiteX9" fmla="*/ 309875 w 757332"/>
                <a:gd name="connsiteY9" fmla="*/ 234142 h 555376"/>
                <a:gd name="connsiteX10" fmla="*/ 236667 w 757332"/>
                <a:gd name="connsiteY10" fmla="*/ 140738 h 555376"/>
                <a:gd name="connsiteX11" fmla="*/ 154622 w 757332"/>
                <a:gd name="connsiteY11" fmla="*/ 208897 h 555376"/>
                <a:gd name="connsiteX12" fmla="*/ 154622 w 757332"/>
                <a:gd name="connsiteY12" fmla="*/ 547172 h 555376"/>
                <a:gd name="connsiteX13" fmla="*/ 9467 w 757332"/>
                <a:gd name="connsiteY13" fmla="*/ 547172 h 555376"/>
                <a:gd name="connsiteX14" fmla="*/ 9467 w 757332"/>
                <a:gd name="connsiteY14" fmla="*/ 22089 h 555376"/>
                <a:gd name="connsiteX15" fmla="*/ 152098 w 757332"/>
                <a:gd name="connsiteY15" fmla="*/ 22089 h 555376"/>
                <a:gd name="connsiteX16" fmla="*/ 152098 w 757332"/>
                <a:gd name="connsiteY16" fmla="*/ 65004 h 555376"/>
                <a:gd name="connsiteX17" fmla="*/ 284631 w 757332"/>
                <a:gd name="connsiteY17" fmla="*/ 9467 h 555376"/>
                <a:gd name="connsiteX18" fmla="*/ 424738 w 757332"/>
                <a:gd name="connsiteY18" fmla="*/ 76364 h 555376"/>
                <a:gd name="connsiteX19" fmla="*/ 583777 w 757332"/>
                <a:gd name="connsiteY19" fmla="*/ 10729 h 55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7332" h="555376">
                  <a:moveTo>
                    <a:pt x="583777" y="10729"/>
                  </a:moveTo>
                  <a:cubicBezTo>
                    <a:pt x="691066" y="10729"/>
                    <a:pt x="756702" y="85200"/>
                    <a:pt x="756702" y="203849"/>
                  </a:cubicBezTo>
                  <a:lnTo>
                    <a:pt x="756702" y="545910"/>
                  </a:lnTo>
                  <a:lnTo>
                    <a:pt x="611546" y="545910"/>
                  </a:lnTo>
                  <a:lnTo>
                    <a:pt x="611546" y="234142"/>
                  </a:lnTo>
                  <a:cubicBezTo>
                    <a:pt x="611546" y="177342"/>
                    <a:pt x="586302" y="140738"/>
                    <a:pt x="537075" y="140738"/>
                  </a:cubicBezTo>
                  <a:cubicBezTo>
                    <a:pt x="499209" y="140738"/>
                    <a:pt x="465129" y="164720"/>
                    <a:pt x="456293" y="208897"/>
                  </a:cubicBezTo>
                  <a:lnTo>
                    <a:pt x="456293" y="547172"/>
                  </a:lnTo>
                  <a:lnTo>
                    <a:pt x="309875" y="547172"/>
                  </a:lnTo>
                  <a:lnTo>
                    <a:pt x="309875" y="234142"/>
                  </a:lnTo>
                  <a:cubicBezTo>
                    <a:pt x="309875" y="177342"/>
                    <a:pt x="287155" y="140738"/>
                    <a:pt x="236667" y="140738"/>
                  </a:cubicBezTo>
                  <a:cubicBezTo>
                    <a:pt x="198800" y="140738"/>
                    <a:pt x="163458" y="164720"/>
                    <a:pt x="154622" y="208897"/>
                  </a:cubicBezTo>
                  <a:lnTo>
                    <a:pt x="154622" y="547172"/>
                  </a:lnTo>
                  <a:lnTo>
                    <a:pt x="9467" y="547172"/>
                  </a:lnTo>
                  <a:lnTo>
                    <a:pt x="9467" y="22089"/>
                  </a:lnTo>
                  <a:lnTo>
                    <a:pt x="152098" y="22089"/>
                  </a:lnTo>
                  <a:lnTo>
                    <a:pt x="152098" y="65004"/>
                  </a:lnTo>
                  <a:cubicBezTo>
                    <a:pt x="178604" y="32187"/>
                    <a:pt x="226569" y="9467"/>
                    <a:pt x="284631" y="9467"/>
                  </a:cubicBezTo>
                  <a:cubicBezTo>
                    <a:pt x="346480" y="9467"/>
                    <a:pt x="395707" y="37236"/>
                    <a:pt x="424738" y="76364"/>
                  </a:cubicBezTo>
                  <a:cubicBezTo>
                    <a:pt x="458818" y="39760"/>
                    <a:pt x="509306" y="10729"/>
                    <a:pt x="583777" y="10729"/>
                  </a:cubicBezTo>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E64E805-FF6F-45CC-BA39-51DA6FD036B4}"/>
                </a:ext>
              </a:extLst>
            </p:cNvPr>
            <p:cNvSpPr/>
            <p:nvPr/>
          </p:nvSpPr>
          <p:spPr>
            <a:xfrm>
              <a:off x="4694231" y="1410847"/>
              <a:ext cx="492266" cy="555377"/>
            </a:xfrm>
            <a:custGeom>
              <a:avLst/>
              <a:gdLst>
                <a:gd name="connsiteX0" fmla="*/ 261911 w 492266"/>
                <a:gd name="connsiteY0" fmla="*/ 9467 h 555376"/>
                <a:gd name="connsiteX1" fmla="*/ 491635 w 492266"/>
                <a:gd name="connsiteY1" fmla="*/ 198800 h 555376"/>
                <a:gd name="connsiteX2" fmla="*/ 349004 w 492266"/>
                <a:gd name="connsiteY2" fmla="*/ 198800 h 555376"/>
                <a:gd name="connsiteX3" fmla="*/ 261911 w 492266"/>
                <a:gd name="connsiteY3" fmla="*/ 134426 h 555376"/>
                <a:gd name="connsiteX4" fmla="*/ 154622 w 492266"/>
                <a:gd name="connsiteY4" fmla="*/ 284631 h 555376"/>
                <a:gd name="connsiteX5" fmla="*/ 261911 w 492266"/>
                <a:gd name="connsiteY5" fmla="*/ 433573 h 555376"/>
                <a:gd name="connsiteX6" fmla="*/ 349004 w 492266"/>
                <a:gd name="connsiteY6" fmla="*/ 369199 h 555376"/>
                <a:gd name="connsiteX7" fmla="*/ 491635 w 492266"/>
                <a:gd name="connsiteY7" fmla="*/ 369199 h 555376"/>
                <a:gd name="connsiteX8" fmla="*/ 261911 w 492266"/>
                <a:gd name="connsiteY8" fmla="*/ 557270 h 555376"/>
                <a:gd name="connsiteX9" fmla="*/ 9467 w 492266"/>
                <a:gd name="connsiteY9" fmla="*/ 284631 h 555376"/>
                <a:gd name="connsiteX10" fmla="*/ 261911 w 492266"/>
                <a:gd name="connsiteY10" fmla="*/ 9467 h 55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266" h="555376">
                  <a:moveTo>
                    <a:pt x="261911" y="9467"/>
                  </a:moveTo>
                  <a:cubicBezTo>
                    <a:pt x="393182" y="9467"/>
                    <a:pt x="476489" y="86462"/>
                    <a:pt x="491635" y="198800"/>
                  </a:cubicBezTo>
                  <a:lnTo>
                    <a:pt x="349004" y="198800"/>
                  </a:lnTo>
                  <a:cubicBezTo>
                    <a:pt x="340169" y="158409"/>
                    <a:pt x="308613" y="134426"/>
                    <a:pt x="261911" y="134426"/>
                  </a:cubicBezTo>
                  <a:cubicBezTo>
                    <a:pt x="195013" y="134426"/>
                    <a:pt x="154622" y="195013"/>
                    <a:pt x="154622" y="284631"/>
                  </a:cubicBezTo>
                  <a:cubicBezTo>
                    <a:pt x="154622" y="372986"/>
                    <a:pt x="196275" y="433573"/>
                    <a:pt x="261911" y="433573"/>
                  </a:cubicBezTo>
                  <a:cubicBezTo>
                    <a:pt x="308613" y="433573"/>
                    <a:pt x="340169" y="408328"/>
                    <a:pt x="349004" y="369199"/>
                  </a:cubicBezTo>
                  <a:lnTo>
                    <a:pt x="491635" y="369199"/>
                  </a:lnTo>
                  <a:cubicBezTo>
                    <a:pt x="476489" y="481537"/>
                    <a:pt x="393182" y="557270"/>
                    <a:pt x="261911" y="557270"/>
                  </a:cubicBezTo>
                  <a:cubicBezTo>
                    <a:pt x="112969" y="557270"/>
                    <a:pt x="9467" y="446195"/>
                    <a:pt x="9467" y="284631"/>
                  </a:cubicBezTo>
                  <a:cubicBezTo>
                    <a:pt x="9467" y="120542"/>
                    <a:pt x="112969" y="9467"/>
                    <a:pt x="261911" y="9467"/>
                  </a:cubicBezTo>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8370545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right)">
                                      <p:cBhvr>
                                        <p:cTn id="10" dur="500"/>
                                        <p:tgtEl>
                                          <p:spTgt spid="46"/>
                                        </p:tgtEl>
                                      </p:cBhvr>
                                    </p:animEffect>
                                  </p:childTnLst>
                                </p:cTn>
                              </p:par>
                              <p:par>
                                <p:cTn id="11" presetID="22" presetClass="entr" presetSubtype="8"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500"/>
                                        <p:tgtEl>
                                          <p:spTgt spid="4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bg1"/>
        </a:solidFill>
        <a:effectLst/>
      </p:bgPr>
    </p:bg>
    <p:spTree>
      <p:nvGrpSpPr>
        <p:cNvPr id="1" name=""/>
        <p:cNvGrpSpPr/>
        <p:nvPr/>
      </p:nvGrpSpPr>
      <p:grpSpPr>
        <a:xfrm>
          <a:off x="0" y="0"/>
          <a:ext cx="0" cy="0"/>
          <a:chOff x="0" y="0"/>
          <a:chExt cx="0" cy="0"/>
        </a:xfrm>
      </p:grpSpPr>
      <p:grpSp>
        <p:nvGrpSpPr>
          <p:cNvPr id="4" name="Group 6"/>
          <p:cNvGrpSpPr>
            <a:grpSpLocks/>
          </p:cNvGrpSpPr>
          <p:nvPr/>
        </p:nvGrpSpPr>
        <p:grpSpPr bwMode="auto">
          <a:xfrm>
            <a:off x="3892735" y="2527947"/>
            <a:ext cx="4174067" cy="1784349"/>
            <a:chOff x="4067175" y="2233613"/>
            <a:chExt cx="263525" cy="112713"/>
          </a:xfrm>
        </p:grpSpPr>
        <p:sp>
          <p:nvSpPr>
            <p:cNvPr id="5" name="Freeform 28"/>
            <p:cNvSpPr>
              <a:spLocks noEditPoints="1"/>
            </p:cNvSpPr>
            <p:nvPr/>
          </p:nvSpPr>
          <p:spPr bwMode="auto">
            <a:xfrm>
              <a:off x="4160838" y="2254251"/>
              <a:ext cx="47625" cy="69850"/>
            </a:xfrm>
            <a:custGeom>
              <a:avLst/>
              <a:gdLst>
                <a:gd name="T0" fmla="*/ 2147483647 w 161"/>
                <a:gd name="T1" fmla="*/ 2147483647 h 242"/>
                <a:gd name="T2" fmla="*/ 0 w 161"/>
                <a:gd name="T3" fmla="*/ 2147483647 h 242"/>
                <a:gd name="T4" fmla="*/ 0 w 161"/>
                <a:gd name="T5" fmla="*/ 0 h 242"/>
                <a:gd name="T6" fmla="*/ 2147483647 w 161"/>
                <a:gd name="T7" fmla="*/ 0 h 242"/>
                <a:gd name="T8" fmla="*/ 2147483647 w 161"/>
                <a:gd name="T9" fmla="*/ 2147483647 h 242"/>
                <a:gd name="T10" fmla="*/ 2147483647 w 161"/>
                <a:gd name="T11" fmla="*/ 2147483647 h 242"/>
                <a:gd name="T12" fmla="*/ 2147483647 w 161"/>
                <a:gd name="T13" fmla="*/ 2147483647 h 242"/>
                <a:gd name="T14" fmla="*/ 2147483647 w 161"/>
                <a:gd name="T15" fmla="*/ 2147483647 h 242"/>
                <a:gd name="T16" fmla="*/ 2147483647 w 161"/>
                <a:gd name="T17" fmla="*/ 2147483647 h 242"/>
                <a:gd name="T18" fmla="*/ 2147483647 w 161"/>
                <a:gd name="T19" fmla="*/ 2147483647 h 242"/>
                <a:gd name="T20" fmla="*/ 2147483647 w 161"/>
                <a:gd name="T21" fmla="*/ 2147483647 h 242"/>
                <a:gd name="T22" fmla="*/ 2147483647 w 161"/>
                <a:gd name="T23" fmla="*/ 2147483647 h 242"/>
                <a:gd name="T24" fmla="*/ 2147483647 w 161"/>
                <a:gd name="T25" fmla="*/ 2147483647 h 242"/>
                <a:gd name="T26" fmla="*/ 2147483647 w 161"/>
                <a:gd name="T27" fmla="*/ 2147483647 h 242"/>
                <a:gd name="T28" fmla="*/ 2147483647 w 161"/>
                <a:gd name="T29" fmla="*/ 2147483647 h 242"/>
                <a:gd name="T30" fmla="*/ 2147483647 w 161"/>
                <a:gd name="T31" fmla="*/ 2147483647 h 2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1" h="242">
                  <a:moveTo>
                    <a:pt x="46" y="239"/>
                  </a:moveTo>
                  <a:cubicBezTo>
                    <a:pt x="0" y="239"/>
                    <a:pt x="0" y="239"/>
                    <a:pt x="0" y="239"/>
                  </a:cubicBezTo>
                  <a:cubicBezTo>
                    <a:pt x="0" y="0"/>
                    <a:pt x="0" y="0"/>
                    <a:pt x="0" y="0"/>
                  </a:cubicBezTo>
                  <a:cubicBezTo>
                    <a:pt x="46" y="0"/>
                    <a:pt x="46" y="0"/>
                    <a:pt x="46" y="0"/>
                  </a:cubicBezTo>
                  <a:cubicBezTo>
                    <a:pt x="46" y="88"/>
                    <a:pt x="46" y="88"/>
                    <a:pt x="46" y="88"/>
                  </a:cubicBezTo>
                  <a:cubicBezTo>
                    <a:pt x="53" y="79"/>
                    <a:pt x="69" y="71"/>
                    <a:pt x="87" y="71"/>
                  </a:cubicBezTo>
                  <a:cubicBezTo>
                    <a:pt x="135" y="71"/>
                    <a:pt x="161" y="110"/>
                    <a:pt x="161" y="157"/>
                  </a:cubicBezTo>
                  <a:cubicBezTo>
                    <a:pt x="161" y="204"/>
                    <a:pt x="135" y="242"/>
                    <a:pt x="87" y="242"/>
                  </a:cubicBezTo>
                  <a:cubicBezTo>
                    <a:pt x="69" y="242"/>
                    <a:pt x="53" y="234"/>
                    <a:pt x="46" y="225"/>
                  </a:cubicBezTo>
                  <a:lnTo>
                    <a:pt x="46" y="239"/>
                  </a:lnTo>
                  <a:close/>
                  <a:moveTo>
                    <a:pt x="46" y="184"/>
                  </a:moveTo>
                  <a:cubicBezTo>
                    <a:pt x="51" y="195"/>
                    <a:pt x="63" y="203"/>
                    <a:pt x="77" y="203"/>
                  </a:cubicBezTo>
                  <a:cubicBezTo>
                    <a:pt x="101" y="203"/>
                    <a:pt x="116" y="183"/>
                    <a:pt x="116" y="157"/>
                  </a:cubicBezTo>
                  <a:cubicBezTo>
                    <a:pt x="116" y="130"/>
                    <a:pt x="101" y="111"/>
                    <a:pt x="77" y="111"/>
                  </a:cubicBezTo>
                  <a:cubicBezTo>
                    <a:pt x="63" y="111"/>
                    <a:pt x="51" y="119"/>
                    <a:pt x="46" y="130"/>
                  </a:cubicBezTo>
                  <a:lnTo>
                    <a:pt x="46" y="184"/>
                  </a:lnTo>
                  <a:close/>
                </a:path>
              </a:pathLst>
            </a:custGeom>
            <a:solidFill>
              <a:srgbClr val="4140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sp>
          <p:nvSpPr>
            <p:cNvPr id="6" name="Freeform 29"/>
            <p:cNvSpPr>
              <a:spLocks/>
            </p:cNvSpPr>
            <p:nvPr/>
          </p:nvSpPr>
          <p:spPr bwMode="auto">
            <a:xfrm>
              <a:off x="4213225" y="2274888"/>
              <a:ext cx="68263" cy="49213"/>
            </a:xfrm>
            <a:custGeom>
              <a:avLst/>
              <a:gdLst>
                <a:gd name="T0" fmla="*/ 2147483647 w 234"/>
                <a:gd name="T1" fmla="*/ 0 h 168"/>
                <a:gd name="T2" fmla="*/ 2147483647 w 234"/>
                <a:gd name="T3" fmla="*/ 2147483647 h 168"/>
                <a:gd name="T4" fmla="*/ 2147483647 w 234"/>
                <a:gd name="T5" fmla="*/ 2147483647 h 168"/>
                <a:gd name="T6" fmla="*/ 2147483647 w 234"/>
                <a:gd name="T7" fmla="*/ 2147483647 h 168"/>
                <a:gd name="T8" fmla="*/ 2147483647 w 234"/>
                <a:gd name="T9" fmla="*/ 2147483647 h 168"/>
                <a:gd name="T10" fmla="*/ 2147483647 w 234"/>
                <a:gd name="T11" fmla="*/ 2147483647 h 168"/>
                <a:gd name="T12" fmla="*/ 2147483647 w 234"/>
                <a:gd name="T13" fmla="*/ 2147483647 h 168"/>
                <a:gd name="T14" fmla="*/ 2147483647 w 234"/>
                <a:gd name="T15" fmla="*/ 2147483647 h 168"/>
                <a:gd name="T16" fmla="*/ 2147483647 w 234"/>
                <a:gd name="T17" fmla="*/ 2147483647 h 168"/>
                <a:gd name="T18" fmla="*/ 2147483647 w 234"/>
                <a:gd name="T19" fmla="*/ 2147483647 h 168"/>
                <a:gd name="T20" fmla="*/ 2147483647 w 234"/>
                <a:gd name="T21" fmla="*/ 2147483647 h 168"/>
                <a:gd name="T22" fmla="*/ 2147483647 w 234"/>
                <a:gd name="T23" fmla="*/ 2147483647 h 168"/>
                <a:gd name="T24" fmla="*/ 2147483647 w 234"/>
                <a:gd name="T25" fmla="*/ 2147483647 h 168"/>
                <a:gd name="T26" fmla="*/ 0 w 234"/>
                <a:gd name="T27" fmla="*/ 2147483647 h 168"/>
                <a:gd name="T28" fmla="*/ 0 w 234"/>
                <a:gd name="T29" fmla="*/ 2147483647 h 168"/>
                <a:gd name="T30" fmla="*/ 2147483647 w 234"/>
                <a:gd name="T31" fmla="*/ 2147483647 h 168"/>
                <a:gd name="T32" fmla="*/ 2147483647 w 234"/>
                <a:gd name="T33" fmla="*/ 2147483647 h 168"/>
                <a:gd name="T34" fmla="*/ 2147483647 w 234"/>
                <a:gd name="T35" fmla="*/ 0 h 168"/>
                <a:gd name="T36" fmla="*/ 2147483647 w 234"/>
                <a:gd name="T37" fmla="*/ 2147483647 h 168"/>
                <a:gd name="T38" fmla="*/ 2147483647 w 234"/>
                <a:gd name="T39" fmla="*/ 0 h 1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4" h="168">
                  <a:moveTo>
                    <a:pt x="180" y="0"/>
                  </a:moveTo>
                  <a:cubicBezTo>
                    <a:pt x="214" y="0"/>
                    <a:pt x="234" y="23"/>
                    <a:pt x="234" y="60"/>
                  </a:cubicBezTo>
                  <a:cubicBezTo>
                    <a:pt x="234" y="168"/>
                    <a:pt x="234" y="168"/>
                    <a:pt x="234" y="168"/>
                  </a:cubicBezTo>
                  <a:cubicBezTo>
                    <a:pt x="189" y="168"/>
                    <a:pt x="189" y="168"/>
                    <a:pt x="189" y="168"/>
                  </a:cubicBezTo>
                  <a:cubicBezTo>
                    <a:pt x="189" y="70"/>
                    <a:pt x="189" y="70"/>
                    <a:pt x="189" y="70"/>
                  </a:cubicBezTo>
                  <a:cubicBezTo>
                    <a:pt x="189" y="52"/>
                    <a:pt x="181" y="41"/>
                    <a:pt x="165" y="41"/>
                  </a:cubicBezTo>
                  <a:cubicBezTo>
                    <a:pt x="153" y="41"/>
                    <a:pt x="143" y="48"/>
                    <a:pt x="140" y="62"/>
                  </a:cubicBezTo>
                  <a:cubicBezTo>
                    <a:pt x="140" y="168"/>
                    <a:pt x="140" y="168"/>
                    <a:pt x="140" y="168"/>
                  </a:cubicBezTo>
                  <a:cubicBezTo>
                    <a:pt x="94" y="168"/>
                    <a:pt x="94" y="168"/>
                    <a:pt x="94" y="168"/>
                  </a:cubicBezTo>
                  <a:cubicBezTo>
                    <a:pt x="94" y="70"/>
                    <a:pt x="94" y="70"/>
                    <a:pt x="94" y="70"/>
                  </a:cubicBezTo>
                  <a:cubicBezTo>
                    <a:pt x="94" y="52"/>
                    <a:pt x="87" y="41"/>
                    <a:pt x="71" y="41"/>
                  </a:cubicBezTo>
                  <a:cubicBezTo>
                    <a:pt x="59" y="41"/>
                    <a:pt x="48" y="48"/>
                    <a:pt x="45" y="62"/>
                  </a:cubicBezTo>
                  <a:cubicBezTo>
                    <a:pt x="45" y="168"/>
                    <a:pt x="45" y="168"/>
                    <a:pt x="45" y="168"/>
                  </a:cubicBezTo>
                  <a:cubicBezTo>
                    <a:pt x="0" y="168"/>
                    <a:pt x="0" y="168"/>
                    <a:pt x="0" y="168"/>
                  </a:cubicBezTo>
                  <a:cubicBezTo>
                    <a:pt x="0" y="4"/>
                    <a:pt x="0" y="4"/>
                    <a:pt x="0" y="4"/>
                  </a:cubicBezTo>
                  <a:cubicBezTo>
                    <a:pt x="45" y="4"/>
                    <a:pt x="45" y="4"/>
                    <a:pt x="45" y="4"/>
                  </a:cubicBezTo>
                  <a:cubicBezTo>
                    <a:pt x="45" y="17"/>
                    <a:pt x="45" y="17"/>
                    <a:pt x="45" y="17"/>
                  </a:cubicBezTo>
                  <a:cubicBezTo>
                    <a:pt x="53" y="7"/>
                    <a:pt x="68" y="0"/>
                    <a:pt x="87" y="0"/>
                  </a:cubicBezTo>
                  <a:cubicBezTo>
                    <a:pt x="106" y="0"/>
                    <a:pt x="122" y="9"/>
                    <a:pt x="131" y="21"/>
                  </a:cubicBezTo>
                  <a:cubicBezTo>
                    <a:pt x="141" y="9"/>
                    <a:pt x="157" y="0"/>
                    <a:pt x="180" y="0"/>
                  </a:cubicBezTo>
                  <a:close/>
                </a:path>
              </a:pathLst>
            </a:custGeom>
            <a:solidFill>
              <a:srgbClr val="4140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sp>
          <p:nvSpPr>
            <p:cNvPr id="7" name="Freeform 30"/>
            <p:cNvSpPr>
              <a:spLocks/>
            </p:cNvSpPr>
            <p:nvPr/>
          </p:nvSpPr>
          <p:spPr bwMode="auto">
            <a:xfrm>
              <a:off x="4286250" y="2274888"/>
              <a:ext cx="44450" cy="49213"/>
            </a:xfrm>
            <a:custGeom>
              <a:avLst/>
              <a:gdLst>
                <a:gd name="T0" fmla="*/ 2147483647 w 151"/>
                <a:gd name="T1" fmla="*/ 0 h 171"/>
                <a:gd name="T2" fmla="*/ 2147483647 w 151"/>
                <a:gd name="T3" fmla="*/ 2147483647 h 171"/>
                <a:gd name="T4" fmla="*/ 2147483647 w 151"/>
                <a:gd name="T5" fmla="*/ 2147483647 h 171"/>
                <a:gd name="T6" fmla="*/ 2147483647 w 151"/>
                <a:gd name="T7" fmla="*/ 2147483647 h 171"/>
                <a:gd name="T8" fmla="*/ 2147483647 w 151"/>
                <a:gd name="T9" fmla="*/ 2147483647 h 171"/>
                <a:gd name="T10" fmla="*/ 2147483647 w 151"/>
                <a:gd name="T11" fmla="*/ 2147483647 h 171"/>
                <a:gd name="T12" fmla="*/ 2147483647 w 151"/>
                <a:gd name="T13" fmla="*/ 2147483647 h 171"/>
                <a:gd name="T14" fmla="*/ 2147483647 w 151"/>
                <a:gd name="T15" fmla="*/ 2147483647 h 171"/>
                <a:gd name="T16" fmla="*/ 2147483647 w 151"/>
                <a:gd name="T17" fmla="*/ 2147483647 h 171"/>
                <a:gd name="T18" fmla="*/ 0 w 151"/>
                <a:gd name="T19" fmla="*/ 2147483647 h 171"/>
                <a:gd name="T20" fmla="*/ 2147483647 w 151"/>
                <a:gd name="T21" fmla="*/ 0 h 1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171">
                  <a:moveTo>
                    <a:pt x="79" y="0"/>
                  </a:moveTo>
                  <a:cubicBezTo>
                    <a:pt x="120" y="0"/>
                    <a:pt x="146" y="24"/>
                    <a:pt x="151" y="59"/>
                  </a:cubicBezTo>
                  <a:cubicBezTo>
                    <a:pt x="106" y="59"/>
                    <a:pt x="106" y="59"/>
                    <a:pt x="106" y="59"/>
                  </a:cubicBezTo>
                  <a:cubicBezTo>
                    <a:pt x="104" y="47"/>
                    <a:pt x="94" y="39"/>
                    <a:pt x="79" y="39"/>
                  </a:cubicBezTo>
                  <a:cubicBezTo>
                    <a:pt x="58" y="39"/>
                    <a:pt x="46" y="58"/>
                    <a:pt x="46" y="86"/>
                  </a:cubicBezTo>
                  <a:cubicBezTo>
                    <a:pt x="46" y="113"/>
                    <a:pt x="58" y="132"/>
                    <a:pt x="79" y="132"/>
                  </a:cubicBezTo>
                  <a:cubicBezTo>
                    <a:pt x="94" y="132"/>
                    <a:pt x="104" y="125"/>
                    <a:pt x="106" y="112"/>
                  </a:cubicBezTo>
                  <a:cubicBezTo>
                    <a:pt x="151" y="112"/>
                    <a:pt x="151" y="112"/>
                    <a:pt x="151" y="112"/>
                  </a:cubicBezTo>
                  <a:cubicBezTo>
                    <a:pt x="146" y="147"/>
                    <a:pt x="120" y="171"/>
                    <a:pt x="79" y="171"/>
                  </a:cubicBezTo>
                  <a:cubicBezTo>
                    <a:pt x="33" y="171"/>
                    <a:pt x="0" y="136"/>
                    <a:pt x="0" y="86"/>
                  </a:cubicBezTo>
                  <a:cubicBezTo>
                    <a:pt x="0" y="35"/>
                    <a:pt x="33" y="0"/>
                    <a:pt x="79" y="0"/>
                  </a:cubicBezTo>
                  <a:close/>
                </a:path>
              </a:pathLst>
            </a:custGeom>
            <a:solidFill>
              <a:srgbClr val="4140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sp>
          <p:nvSpPr>
            <p:cNvPr id="8" name="Freeform 31"/>
            <p:cNvSpPr>
              <a:spLocks noEditPoints="1"/>
            </p:cNvSpPr>
            <p:nvPr/>
          </p:nvSpPr>
          <p:spPr bwMode="auto">
            <a:xfrm>
              <a:off x="4067175" y="2233613"/>
              <a:ext cx="71438" cy="112713"/>
            </a:xfrm>
            <a:custGeom>
              <a:avLst/>
              <a:gdLst>
                <a:gd name="T0" fmla="*/ 2147483647 w 248"/>
                <a:gd name="T1" fmla="*/ 2147483647 h 392"/>
                <a:gd name="T2" fmla="*/ 0 w 248"/>
                <a:gd name="T3" fmla="*/ 2147483647 h 392"/>
                <a:gd name="T4" fmla="*/ 0 w 248"/>
                <a:gd name="T5" fmla="*/ 2147483647 h 392"/>
                <a:gd name="T6" fmla="*/ 2147483647 w 248"/>
                <a:gd name="T7" fmla="*/ 2147483647 h 392"/>
                <a:gd name="T8" fmla="*/ 2147483647 w 248"/>
                <a:gd name="T9" fmla="*/ 2147483647 h 392"/>
                <a:gd name="T10" fmla="*/ 2147483647 w 248"/>
                <a:gd name="T11" fmla="*/ 2147483647 h 392"/>
                <a:gd name="T12" fmla="*/ 0 w 248"/>
                <a:gd name="T13" fmla="*/ 2147483647 h 392"/>
                <a:gd name="T14" fmla="*/ 0 w 248"/>
                <a:gd name="T15" fmla="*/ 2147483647 h 392"/>
                <a:gd name="T16" fmla="*/ 2147483647 w 248"/>
                <a:gd name="T17" fmla="*/ 0 h 392"/>
                <a:gd name="T18" fmla="*/ 2147483647 w 248"/>
                <a:gd name="T19" fmla="*/ 2147483647 h 392"/>
                <a:gd name="T20" fmla="*/ 2147483647 w 248"/>
                <a:gd name="T21" fmla="*/ 2147483647 h 392"/>
                <a:gd name="T22" fmla="*/ 2147483647 w 248"/>
                <a:gd name="T23" fmla="*/ 2147483647 h 392"/>
                <a:gd name="T24" fmla="*/ 2147483647 w 248"/>
                <a:gd name="T25" fmla="*/ 2147483647 h 392"/>
                <a:gd name="T26" fmla="*/ 2147483647 w 248"/>
                <a:gd name="T27" fmla="*/ 2147483647 h 392"/>
                <a:gd name="T28" fmla="*/ 2147483647 w 248"/>
                <a:gd name="T29" fmla="*/ 2147483647 h 392"/>
                <a:gd name="T30" fmla="*/ 2147483647 w 248"/>
                <a:gd name="T31" fmla="*/ 2147483647 h 392"/>
                <a:gd name="T32" fmla="*/ 2147483647 w 248"/>
                <a:gd name="T33" fmla="*/ 2147483647 h 392"/>
                <a:gd name="T34" fmla="*/ 2147483647 w 248"/>
                <a:gd name="T35" fmla="*/ 2147483647 h 392"/>
                <a:gd name="T36" fmla="*/ 2147483647 w 248"/>
                <a:gd name="T37" fmla="*/ 2147483647 h 392"/>
                <a:gd name="T38" fmla="*/ 2147483647 w 248"/>
                <a:gd name="T39" fmla="*/ 2147483647 h 392"/>
                <a:gd name="T40" fmla="*/ 2147483647 w 248"/>
                <a:gd name="T41" fmla="*/ 2147483647 h 392"/>
                <a:gd name="T42" fmla="*/ 2147483647 w 248"/>
                <a:gd name="T43" fmla="*/ 2147483647 h 392"/>
                <a:gd name="T44" fmla="*/ 2147483647 w 248"/>
                <a:gd name="T45" fmla="*/ 2147483647 h 392"/>
                <a:gd name="T46" fmla="*/ 2147483647 w 248"/>
                <a:gd name="T47" fmla="*/ 2147483647 h 392"/>
                <a:gd name="T48" fmla="*/ 2147483647 w 248"/>
                <a:gd name="T49" fmla="*/ 2147483647 h 392"/>
                <a:gd name="T50" fmla="*/ 2147483647 w 248"/>
                <a:gd name="T51" fmla="*/ 2147483647 h 392"/>
                <a:gd name="T52" fmla="*/ 2147483647 w 248"/>
                <a:gd name="T53" fmla="*/ 2147483647 h 392"/>
                <a:gd name="T54" fmla="*/ 2147483647 w 248"/>
                <a:gd name="T55" fmla="*/ 2147483647 h 392"/>
                <a:gd name="T56" fmla="*/ 2147483647 w 248"/>
                <a:gd name="T57" fmla="*/ 2147483647 h 392"/>
                <a:gd name="T58" fmla="*/ 2147483647 w 248"/>
                <a:gd name="T59" fmla="*/ 2147483647 h 392"/>
                <a:gd name="T60" fmla="*/ 2147483647 w 248"/>
                <a:gd name="T61" fmla="*/ 2147483647 h 3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8" h="392">
                  <a:moveTo>
                    <a:pt x="33" y="392"/>
                  </a:moveTo>
                  <a:cubicBezTo>
                    <a:pt x="17" y="392"/>
                    <a:pt x="0" y="380"/>
                    <a:pt x="0" y="356"/>
                  </a:cubicBezTo>
                  <a:cubicBezTo>
                    <a:pt x="0" y="301"/>
                    <a:pt x="0" y="301"/>
                    <a:pt x="0" y="301"/>
                  </a:cubicBezTo>
                  <a:cubicBezTo>
                    <a:pt x="0" y="278"/>
                    <a:pt x="15" y="253"/>
                    <a:pt x="34" y="242"/>
                  </a:cubicBezTo>
                  <a:cubicBezTo>
                    <a:pt x="111" y="196"/>
                    <a:pt x="111" y="196"/>
                    <a:pt x="111" y="196"/>
                  </a:cubicBezTo>
                  <a:cubicBezTo>
                    <a:pt x="34" y="150"/>
                    <a:pt x="34" y="150"/>
                    <a:pt x="34" y="150"/>
                  </a:cubicBezTo>
                  <a:cubicBezTo>
                    <a:pt x="15" y="139"/>
                    <a:pt x="0" y="114"/>
                    <a:pt x="0" y="92"/>
                  </a:cubicBezTo>
                  <a:cubicBezTo>
                    <a:pt x="0" y="36"/>
                    <a:pt x="0" y="36"/>
                    <a:pt x="0" y="36"/>
                  </a:cubicBezTo>
                  <a:cubicBezTo>
                    <a:pt x="0" y="12"/>
                    <a:pt x="17" y="0"/>
                    <a:pt x="33" y="0"/>
                  </a:cubicBezTo>
                  <a:cubicBezTo>
                    <a:pt x="40" y="0"/>
                    <a:pt x="46" y="2"/>
                    <a:pt x="53" y="6"/>
                  </a:cubicBezTo>
                  <a:cubicBezTo>
                    <a:pt x="229" y="110"/>
                    <a:pt x="229" y="110"/>
                    <a:pt x="229" y="110"/>
                  </a:cubicBezTo>
                  <a:cubicBezTo>
                    <a:pt x="241" y="117"/>
                    <a:pt x="248" y="128"/>
                    <a:pt x="248" y="141"/>
                  </a:cubicBezTo>
                  <a:cubicBezTo>
                    <a:pt x="248" y="153"/>
                    <a:pt x="241" y="164"/>
                    <a:pt x="229" y="171"/>
                  </a:cubicBezTo>
                  <a:cubicBezTo>
                    <a:pt x="187" y="196"/>
                    <a:pt x="187" y="196"/>
                    <a:pt x="187" y="196"/>
                  </a:cubicBezTo>
                  <a:cubicBezTo>
                    <a:pt x="229" y="221"/>
                    <a:pt x="229" y="221"/>
                    <a:pt x="229" y="221"/>
                  </a:cubicBezTo>
                  <a:cubicBezTo>
                    <a:pt x="241" y="228"/>
                    <a:pt x="248" y="239"/>
                    <a:pt x="248" y="252"/>
                  </a:cubicBezTo>
                  <a:cubicBezTo>
                    <a:pt x="248" y="264"/>
                    <a:pt x="241" y="275"/>
                    <a:pt x="229" y="282"/>
                  </a:cubicBezTo>
                  <a:cubicBezTo>
                    <a:pt x="53" y="386"/>
                    <a:pt x="53" y="386"/>
                    <a:pt x="53" y="386"/>
                  </a:cubicBezTo>
                  <a:cubicBezTo>
                    <a:pt x="46" y="390"/>
                    <a:pt x="39" y="392"/>
                    <a:pt x="33" y="392"/>
                  </a:cubicBezTo>
                  <a:close/>
                  <a:moveTo>
                    <a:pt x="149" y="219"/>
                  </a:moveTo>
                  <a:cubicBezTo>
                    <a:pt x="53" y="275"/>
                    <a:pt x="53" y="275"/>
                    <a:pt x="53" y="275"/>
                  </a:cubicBezTo>
                  <a:cubicBezTo>
                    <a:pt x="46" y="280"/>
                    <a:pt x="39" y="292"/>
                    <a:pt x="39" y="301"/>
                  </a:cubicBezTo>
                  <a:cubicBezTo>
                    <a:pt x="39" y="350"/>
                    <a:pt x="39" y="350"/>
                    <a:pt x="39" y="350"/>
                  </a:cubicBezTo>
                  <a:cubicBezTo>
                    <a:pt x="205" y="252"/>
                    <a:pt x="205" y="252"/>
                    <a:pt x="205" y="252"/>
                  </a:cubicBezTo>
                  <a:lnTo>
                    <a:pt x="149" y="219"/>
                  </a:lnTo>
                  <a:close/>
                  <a:moveTo>
                    <a:pt x="39" y="42"/>
                  </a:moveTo>
                  <a:cubicBezTo>
                    <a:pt x="39" y="92"/>
                    <a:pt x="39" y="92"/>
                    <a:pt x="39" y="92"/>
                  </a:cubicBezTo>
                  <a:cubicBezTo>
                    <a:pt x="39" y="100"/>
                    <a:pt x="46" y="113"/>
                    <a:pt x="53" y="117"/>
                  </a:cubicBezTo>
                  <a:cubicBezTo>
                    <a:pt x="149" y="174"/>
                    <a:pt x="149" y="174"/>
                    <a:pt x="149" y="174"/>
                  </a:cubicBezTo>
                  <a:cubicBezTo>
                    <a:pt x="205" y="141"/>
                    <a:pt x="205" y="141"/>
                    <a:pt x="205" y="141"/>
                  </a:cubicBezTo>
                  <a:lnTo>
                    <a:pt x="39" y="42"/>
                  </a:lnTo>
                  <a:close/>
                </a:path>
              </a:pathLst>
            </a:custGeom>
            <a:solidFill>
              <a:srgbClr val="FE5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01697" eaLnBrk="1" hangingPunct="1"/>
              <a:endParaRPr lang="en-US" sz="1896">
                <a:solidFill>
                  <a:srgbClr val="414042"/>
                </a:solidFill>
                <a:latin typeface="Calibri" charset="0"/>
                <a:ea typeface="ＭＳ Ｐゴシック" charset="0"/>
                <a:cs typeface="ＭＳ Ｐゴシック" charset="0"/>
              </a:endParaRPr>
            </a:p>
          </p:txBody>
        </p:sp>
      </p:grpSp>
      <p:sp>
        <p:nvSpPr>
          <p:cNvPr id="3" name="Footer Placeholder 2"/>
          <p:cNvSpPr>
            <a:spLocks noGrp="1"/>
          </p:cNvSpPr>
          <p:nvPr>
            <p:ph type="ftr" sz="quarter" idx="10"/>
          </p:nvPr>
        </p:nvSpPr>
        <p:spPr/>
        <p:txBody>
          <a:bodyPr/>
          <a:lstStyle/>
          <a:p>
            <a:r>
              <a:rPr lang="en-US"/>
              <a:t>© Copyright 2019 BMC Software, Inc.</a:t>
            </a:r>
          </a:p>
        </p:txBody>
      </p:sp>
    </p:spTree>
    <p:extLst>
      <p:ext uri="{BB962C8B-B14F-4D97-AF65-F5344CB8AC3E}">
        <p14:creationId xmlns:p14="http://schemas.microsoft.com/office/powerpoint/2010/main" val="66020097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over - Full Screen Image">
    <p:bg>
      <p:bgRef idx="1001">
        <a:schemeClr val="bg1"/>
      </p:bgRef>
    </p:bg>
    <p:spTree>
      <p:nvGrpSpPr>
        <p:cNvPr id="1" name=""/>
        <p:cNvGrpSpPr/>
        <p:nvPr/>
      </p:nvGrpSpPr>
      <p:grpSpPr>
        <a:xfrm>
          <a:off x="0" y="0"/>
          <a:ext cx="0" cy="0"/>
          <a:chOff x="0" y="0"/>
          <a:chExt cx="0" cy="0"/>
        </a:xfrm>
      </p:grpSpPr>
      <p:sp>
        <p:nvSpPr>
          <p:cNvPr id="3" name="Rectangle 2"/>
          <p:cNvSpPr/>
          <p:nvPr/>
        </p:nvSpPr>
        <p:spPr>
          <a:xfrm>
            <a:off x="0" y="0"/>
            <a:ext cx="12192000" cy="6897757"/>
          </a:xfrm>
          <a:prstGeom prst="rect">
            <a:avLst/>
          </a:prstGeom>
          <a:solidFill>
            <a:srgbClr val="002060">
              <a:alpha val="4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A377A7C-FF24-401D-8727-545BE67F08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22340" y="5895134"/>
            <a:ext cx="1137314" cy="481779"/>
          </a:xfrm>
          <a:prstGeom prst="rect">
            <a:avLst/>
          </a:prstGeom>
        </p:spPr>
      </p:pic>
      <p:sp>
        <p:nvSpPr>
          <p:cNvPr id="7" name="Text Placeholder 8">
            <a:extLst>
              <a:ext uri="{FF2B5EF4-FFF2-40B4-BE49-F238E27FC236}">
                <a16:creationId xmlns:a16="http://schemas.microsoft.com/office/drawing/2014/main" id="{32DDFD5D-CE37-4F03-85FE-E576ACA29191}"/>
              </a:ext>
            </a:extLst>
          </p:cNvPr>
          <p:cNvSpPr>
            <a:spLocks noGrp="1"/>
          </p:cNvSpPr>
          <p:nvPr>
            <p:ph type="body" sz="quarter" idx="10" hasCustomPrompt="1"/>
          </p:nvPr>
        </p:nvSpPr>
        <p:spPr>
          <a:xfrm>
            <a:off x="448368" y="1403896"/>
            <a:ext cx="10269235" cy="1938979"/>
          </a:xfrm>
          <a:prstGeom prst="rect">
            <a:avLst/>
          </a:prstGeom>
        </p:spPr>
        <p:txBody>
          <a:bodyPr vert="horz" anchor="b">
            <a:normAutofit/>
          </a:bodyPr>
          <a:lstStyle>
            <a:lvl1pPr marL="0" indent="0">
              <a:lnSpc>
                <a:spcPct val="90000"/>
              </a:lnSpc>
              <a:buFontTx/>
              <a:buNone/>
              <a:defRPr sz="5400" b="1" baseline="0">
                <a:solidFill>
                  <a:schemeClr val="bg1"/>
                </a:solidFill>
              </a:defRPr>
            </a:lvl1pPr>
          </a:lstStyle>
          <a:p>
            <a:pPr lvl="0"/>
            <a:r>
              <a:rPr lang="en-US" dirty="0"/>
              <a:t>Presentation Title Slide</a:t>
            </a:r>
            <a:br>
              <a:rPr lang="en-US" dirty="0"/>
            </a:br>
            <a:r>
              <a:rPr lang="en-US"/>
              <a:t>BMC Template</a:t>
            </a:r>
            <a:endParaRPr lang="en-US" dirty="0"/>
          </a:p>
        </p:txBody>
      </p:sp>
      <p:sp>
        <p:nvSpPr>
          <p:cNvPr id="8" name="Text Placeholder 8">
            <a:extLst>
              <a:ext uri="{FF2B5EF4-FFF2-40B4-BE49-F238E27FC236}">
                <a16:creationId xmlns:a16="http://schemas.microsoft.com/office/drawing/2014/main" id="{54259F3D-09D8-43E0-96D2-0230307B2A0E}"/>
              </a:ext>
            </a:extLst>
          </p:cNvPr>
          <p:cNvSpPr>
            <a:spLocks noGrp="1"/>
          </p:cNvSpPr>
          <p:nvPr>
            <p:ph type="body" sz="quarter" idx="11" hasCustomPrompt="1"/>
          </p:nvPr>
        </p:nvSpPr>
        <p:spPr>
          <a:xfrm>
            <a:off x="450265" y="3884108"/>
            <a:ext cx="5999621" cy="785738"/>
          </a:xfrm>
          <a:prstGeom prst="rect">
            <a:avLst/>
          </a:prstGeom>
        </p:spPr>
        <p:txBody>
          <a:bodyPr vert="horz" anchor="b"/>
          <a:lstStyle>
            <a:lvl1pPr marL="0" indent="0">
              <a:lnSpc>
                <a:spcPct val="90000"/>
              </a:lnSpc>
              <a:buFontTx/>
              <a:buNone/>
              <a:defRPr sz="4000" b="0" baseline="0">
                <a:solidFill>
                  <a:schemeClr val="bg1"/>
                </a:solidFill>
              </a:defRPr>
            </a:lvl1pPr>
          </a:lstStyle>
          <a:p>
            <a:pPr lvl="0"/>
            <a:r>
              <a:rPr lang="en-US" dirty="0"/>
              <a:t>Benjamin </a:t>
            </a:r>
            <a:r>
              <a:rPr lang="en-US" dirty="0" err="1"/>
              <a:t>Brasfield</a:t>
            </a:r>
            <a:endParaRPr lang="en-US" dirty="0"/>
          </a:p>
        </p:txBody>
      </p:sp>
      <p:sp>
        <p:nvSpPr>
          <p:cNvPr id="9" name="Text Placeholder 8">
            <a:extLst>
              <a:ext uri="{FF2B5EF4-FFF2-40B4-BE49-F238E27FC236}">
                <a16:creationId xmlns:a16="http://schemas.microsoft.com/office/drawing/2014/main" id="{C816A695-64F3-4211-9994-B24DB2984D52}"/>
              </a:ext>
            </a:extLst>
          </p:cNvPr>
          <p:cNvSpPr>
            <a:spLocks noGrp="1"/>
          </p:cNvSpPr>
          <p:nvPr>
            <p:ph type="body" sz="quarter" idx="12" hasCustomPrompt="1"/>
          </p:nvPr>
        </p:nvSpPr>
        <p:spPr>
          <a:xfrm>
            <a:off x="450265" y="4669846"/>
            <a:ext cx="5999621" cy="1174071"/>
          </a:xfrm>
          <a:prstGeom prst="rect">
            <a:avLst/>
          </a:prstGeom>
        </p:spPr>
        <p:txBody>
          <a:bodyPr vert="horz">
            <a:normAutofit/>
          </a:bodyPr>
          <a:lstStyle>
            <a:lvl1pPr marL="0" indent="0">
              <a:lnSpc>
                <a:spcPct val="90000"/>
              </a:lnSpc>
              <a:buFontTx/>
              <a:buNone/>
              <a:defRPr sz="2400" b="0" baseline="0">
                <a:solidFill>
                  <a:schemeClr val="bg1"/>
                </a:solidFill>
              </a:defRPr>
            </a:lvl1pPr>
          </a:lstStyle>
          <a:p>
            <a:pPr lvl="0"/>
            <a:r>
              <a:rPr lang="en-US" dirty="0"/>
              <a:t>Title</a:t>
            </a:r>
          </a:p>
          <a:p>
            <a:pPr lvl="0"/>
            <a:r>
              <a:rPr lang="en-US" dirty="0"/>
              <a:t>Date</a:t>
            </a:r>
          </a:p>
        </p:txBody>
      </p:sp>
    </p:spTree>
    <p:extLst>
      <p:ext uri="{BB962C8B-B14F-4D97-AF65-F5344CB8AC3E}">
        <p14:creationId xmlns:p14="http://schemas.microsoft.com/office/powerpoint/2010/main" val="2691642068"/>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_Closing Slid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 Copyright 2019 BMC Software, Inc.</a:t>
            </a:r>
          </a:p>
        </p:txBody>
      </p:sp>
      <p:sp>
        <p:nvSpPr>
          <p:cNvPr id="9" name="Freeform: Shape 8">
            <a:extLst>
              <a:ext uri="{FF2B5EF4-FFF2-40B4-BE49-F238E27FC236}">
                <a16:creationId xmlns:a16="http://schemas.microsoft.com/office/drawing/2014/main" id="{522DD266-9287-484B-B4F8-C256254E1AFC}"/>
              </a:ext>
            </a:extLst>
          </p:cNvPr>
          <p:cNvSpPr/>
          <p:nvPr/>
        </p:nvSpPr>
        <p:spPr>
          <a:xfrm>
            <a:off x="5849867" y="3081889"/>
            <a:ext cx="25244" cy="694221"/>
          </a:xfrm>
          <a:custGeom>
            <a:avLst/>
            <a:gdLst>
              <a:gd name="connsiteX0" fmla="*/ 9467 w 25244"/>
              <a:gd name="connsiteY0" fmla="*/ 9467 h 694221"/>
              <a:gd name="connsiteX1" fmla="*/ 23351 w 25244"/>
              <a:gd name="connsiteY1" fmla="*/ 9467 h 694221"/>
              <a:gd name="connsiteX2" fmla="*/ 23351 w 25244"/>
              <a:gd name="connsiteY2" fmla="*/ 697377 h 694221"/>
              <a:gd name="connsiteX3" fmla="*/ 9467 w 25244"/>
              <a:gd name="connsiteY3" fmla="*/ 697377 h 694221"/>
            </a:gdLst>
            <a:ahLst/>
            <a:cxnLst>
              <a:cxn ang="0">
                <a:pos x="connsiteX0" y="connsiteY0"/>
              </a:cxn>
              <a:cxn ang="0">
                <a:pos x="connsiteX1" y="connsiteY1"/>
              </a:cxn>
              <a:cxn ang="0">
                <a:pos x="connsiteX2" y="connsiteY2"/>
              </a:cxn>
              <a:cxn ang="0">
                <a:pos x="connsiteX3" y="connsiteY3"/>
              </a:cxn>
            </a:cxnLst>
            <a:rect l="l" t="t" r="r" b="b"/>
            <a:pathLst>
              <a:path w="25244" h="694221">
                <a:moveTo>
                  <a:pt x="9467" y="9467"/>
                </a:moveTo>
                <a:lnTo>
                  <a:pt x="23351" y="9467"/>
                </a:lnTo>
                <a:lnTo>
                  <a:pt x="23351" y="697377"/>
                </a:lnTo>
                <a:lnTo>
                  <a:pt x="9467" y="697377"/>
                </a:lnTo>
                <a:close/>
              </a:path>
            </a:pathLst>
          </a:custGeom>
          <a:solidFill>
            <a:srgbClr val="A8AAAD"/>
          </a:solidFill>
          <a:ln w="9525"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16A1E08F-6EAC-4ACF-8948-C867D0357C75}"/>
              </a:ext>
            </a:extLst>
          </p:cNvPr>
          <p:cNvGrpSpPr/>
          <p:nvPr/>
        </p:nvGrpSpPr>
        <p:grpSpPr>
          <a:xfrm>
            <a:off x="6096000" y="3147525"/>
            <a:ext cx="3317118" cy="627323"/>
            <a:chOff x="5686337" y="1403274"/>
            <a:chExt cx="3317118" cy="627323"/>
          </a:xfrm>
        </p:grpSpPr>
        <p:sp>
          <p:nvSpPr>
            <p:cNvPr id="11" name="Freeform: Shape 10">
              <a:extLst>
                <a:ext uri="{FF2B5EF4-FFF2-40B4-BE49-F238E27FC236}">
                  <a16:creationId xmlns:a16="http://schemas.microsoft.com/office/drawing/2014/main" id="{979411AF-2D14-447C-9AD1-D0489DE5C182}"/>
                </a:ext>
              </a:extLst>
            </p:cNvPr>
            <p:cNvSpPr/>
            <p:nvPr/>
          </p:nvSpPr>
          <p:spPr>
            <a:xfrm>
              <a:off x="5686337" y="1407060"/>
              <a:ext cx="201955" cy="239822"/>
            </a:xfrm>
            <a:custGeom>
              <a:avLst/>
              <a:gdLst>
                <a:gd name="connsiteX0" fmla="*/ 116755 w 201955"/>
                <a:gd name="connsiteY0" fmla="*/ 35973 h 239821"/>
                <a:gd name="connsiteX1" fmla="*/ 116755 w 201955"/>
                <a:gd name="connsiteY1" fmla="*/ 236666 h 239821"/>
                <a:gd name="connsiteX2" fmla="*/ 87725 w 201955"/>
                <a:gd name="connsiteY2" fmla="*/ 236666 h 239821"/>
                <a:gd name="connsiteX3" fmla="*/ 87725 w 201955"/>
                <a:gd name="connsiteY3" fmla="*/ 35973 h 239821"/>
                <a:gd name="connsiteX4" fmla="*/ 9467 w 201955"/>
                <a:gd name="connsiteY4" fmla="*/ 35973 h 239821"/>
                <a:gd name="connsiteX5" fmla="*/ 9467 w 201955"/>
                <a:gd name="connsiteY5" fmla="*/ 9467 h 239821"/>
                <a:gd name="connsiteX6" fmla="*/ 193751 w 201955"/>
                <a:gd name="connsiteY6" fmla="*/ 9467 h 239821"/>
                <a:gd name="connsiteX7" fmla="*/ 193751 w 201955"/>
                <a:gd name="connsiteY7" fmla="*/ 35973 h 239821"/>
                <a:gd name="connsiteX8" fmla="*/ 116755 w 201955"/>
                <a:gd name="connsiteY8" fmla="*/ 35973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55" h="239821">
                  <a:moveTo>
                    <a:pt x="116755" y="35973"/>
                  </a:moveTo>
                  <a:lnTo>
                    <a:pt x="116755" y="236666"/>
                  </a:lnTo>
                  <a:lnTo>
                    <a:pt x="87725" y="236666"/>
                  </a:lnTo>
                  <a:lnTo>
                    <a:pt x="87725" y="35973"/>
                  </a:lnTo>
                  <a:lnTo>
                    <a:pt x="9467" y="35973"/>
                  </a:lnTo>
                  <a:lnTo>
                    <a:pt x="9467" y="9467"/>
                  </a:lnTo>
                  <a:lnTo>
                    <a:pt x="193751" y="9467"/>
                  </a:lnTo>
                  <a:lnTo>
                    <a:pt x="193751" y="35973"/>
                  </a:lnTo>
                  <a:lnTo>
                    <a:pt x="116755" y="35973"/>
                  </a:lnTo>
                  <a:close/>
                </a:path>
              </a:pathLst>
            </a:custGeom>
            <a:solidFill>
              <a:srgbClr val="A8AAAD"/>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8AC9CF26-851C-419F-B19B-A5CAE7283D34}"/>
                </a:ext>
              </a:extLst>
            </p:cNvPr>
            <p:cNvSpPr/>
            <p:nvPr/>
          </p:nvSpPr>
          <p:spPr>
            <a:xfrm>
              <a:off x="5899652" y="1407060"/>
              <a:ext cx="151467" cy="239822"/>
            </a:xfrm>
            <a:custGeom>
              <a:avLst/>
              <a:gdLst>
                <a:gd name="connsiteX0" fmla="*/ 37236 w 151466"/>
                <a:gd name="connsiteY0" fmla="*/ 95298 h 239821"/>
                <a:gd name="connsiteX1" fmla="*/ 85200 w 151466"/>
                <a:gd name="connsiteY1" fmla="*/ 71315 h 239821"/>
                <a:gd name="connsiteX2" fmla="*/ 143262 w 151466"/>
                <a:gd name="connsiteY2" fmla="*/ 138213 h 239821"/>
                <a:gd name="connsiteX3" fmla="*/ 143262 w 151466"/>
                <a:gd name="connsiteY3" fmla="*/ 236666 h 239821"/>
                <a:gd name="connsiteX4" fmla="*/ 115493 w 151466"/>
                <a:gd name="connsiteY4" fmla="*/ 236666 h 239821"/>
                <a:gd name="connsiteX5" fmla="*/ 115493 w 151466"/>
                <a:gd name="connsiteY5" fmla="*/ 140738 h 239821"/>
                <a:gd name="connsiteX6" fmla="*/ 78889 w 151466"/>
                <a:gd name="connsiteY6" fmla="*/ 95298 h 239821"/>
                <a:gd name="connsiteX7" fmla="*/ 37236 w 151466"/>
                <a:gd name="connsiteY7" fmla="*/ 144524 h 239821"/>
                <a:gd name="connsiteX8" fmla="*/ 37236 w 151466"/>
                <a:gd name="connsiteY8" fmla="*/ 236666 h 239821"/>
                <a:gd name="connsiteX9" fmla="*/ 9467 w 151466"/>
                <a:gd name="connsiteY9" fmla="*/ 236666 h 239821"/>
                <a:gd name="connsiteX10" fmla="*/ 9467 w 151466"/>
                <a:gd name="connsiteY10" fmla="*/ 9467 h 239821"/>
                <a:gd name="connsiteX11" fmla="*/ 37236 w 151466"/>
                <a:gd name="connsiteY11" fmla="*/ 9467 h 239821"/>
                <a:gd name="connsiteX12" fmla="*/ 37236 w 151466"/>
                <a:gd name="connsiteY12" fmla="*/ 95298 h 239821"/>
                <a:gd name="connsiteX13" fmla="*/ 37236 w 151466"/>
                <a:gd name="connsiteY13" fmla="*/ 95298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239821">
                  <a:moveTo>
                    <a:pt x="37236" y="95298"/>
                  </a:moveTo>
                  <a:cubicBezTo>
                    <a:pt x="48596" y="78889"/>
                    <a:pt x="66267" y="71315"/>
                    <a:pt x="85200" y="71315"/>
                  </a:cubicBezTo>
                  <a:cubicBezTo>
                    <a:pt x="121804" y="71315"/>
                    <a:pt x="143262" y="94035"/>
                    <a:pt x="143262" y="138213"/>
                  </a:cubicBezTo>
                  <a:lnTo>
                    <a:pt x="143262" y="236666"/>
                  </a:lnTo>
                  <a:lnTo>
                    <a:pt x="115493" y="236666"/>
                  </a:lnTo>
                  <a:lnTo>
                    <a:pt x="115493" y="140738"/>
                  </a:lnTo>
                  <a:cubicBezTo>
                    <a:pt x="115493" y="106658"/>
                    <a:pt x="101609" y="95298"/>
                    <a:pt x="78889" y="95298"/>
                  </a:cubicBezTo>
                  <a:cubicBezTo>
                    <a:pt x="56169" y="95298"/>
                    <a:pt x="37236" y="111707"/>
                    <a:pt x="37236" y="144524"/>
                  </a:cubicBezTo>
                  <a:lnTo>
                    <a:pt x="37236" y="236666"/>
                  </a:lnTo>
                  <a:lnTo>
                    <a:pt x="9467" y="236666"/>
                  </a:lnTo>
                  <a:lnTo>
                    <a:pt x="9467" y="9467"/>
                  </a:lnTo>
                  <a:lnTo>
                    <a:pt x="37236" y="9467"/>
                  </a:lnTo>
                  <a:lnTo>
                    <a:pt x="37236" y="95298"/>
                  </a:lnTo>
                  <a:lnTo>
                    <a:pt x="37236" y="95298"/>
                  </a:lnTo>
                  <a:close/>
                </a:path>
              </a:pathLst>
            </a:custGeom>
            <a:solidFill>
              <a:srgbClr val="A8AAAD"/>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7342AB6-69C5-42BD-B8B6-F116F4692576}"/>
                </a:ext>
              </a:extLst>
            </p:cNvPr>
            <p:cNvSpPr/>
            <p:nvPr/>
          </p:nvSpPr>
          <p:spPr>
            <a:xfrm>
              <a:off x="6071315" y="1467647"/>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6 h 189333"/>
                <a:gd name="connsiteX7" fmla="*/ 37236 w 164088"/>
                <a:gd name="connsiteY7" fmla="*/ 100346 h 189333"/>
                <a:gd name="connsiteX8" fmla="*/ 85200 w 164088"/>
                <a:gd name="connsiteY8" fmla="*/ 158409 h 189333"/>
                <a:gd name="connsiteX9" fmla="*/ 126853 w 164088"/>
                <a:gd name="connsiteY9" fmla="*/ 126853 h 189333"/>
                <a:gd name="connsiteX10" fmla="*/ 37236 w 164088"/>
                <a:gd name="connsiteY10" fmla="*/ 78889 h 189333"/>
                <a:gd name="connsiteX11" fmla="*/ 130640 w 164088"/>
                <a:gd name="connsiteY11" fmla="*/ 78889 h 189333"/>
                <a:gd name="connsiteX12" fmla="*/ 83938 w 164088"/>
                <a:gd name="connsiteY12" fmla="*/ 30924 h 189333"/>
                <a:gd name="connsiteX13" fmla="*/ 37236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6" y="154622"/>
                    <a:pt x="125591" y="179866"/>
                    <a:pt x="85200" y="179866"/>
                  </a:cubicBezTo>
                  <a:cubicBezTo>
                    <a:pt x="37236" y="179866"/>
                    <a:pt x="9467" y="145786"/>
                    <a:pt x="9467" y="92773"/>
                  </a:cubicBezTo>
                  <a:cubicBezTo>
                    <a:pt x="9467" y="44809"/>
                    <a:pt x="37236" y="9467"/>
                    <a:pt x="83938" y="9467"/>
                  </a:cubicBezTo>
                  <a:cubicBezTo>
                    <a:pt x="120542" y="9467"/>
                    <a:pt x="145786" y="30924"/>
                    <a:pt x="154622" y="66267"/>
                  </a:cubicBezTo>
                  <a:cubicBezTo>
                    <a:pt x="157147" y="75102"/>
                    <a:pt x="158409" y="86462"/>
                    <a:pt x="158409" y="100346"/>
                  </a:cubicBezTo>
                  <a:lnTo>
                    <a:pt x="37236" y="100346"/>
                  </a:lnTo>
                  <a:cubicBezTo>
                    <a:pt x="38498" y="140738"/>
                    <a:pt x="58693" y="158409"/>
                    <a:pt x="85200" y="158409"/>
                  </a:cubicBezTo>
                  <a:cubicBezTo>
                    <a:pt x="107920" y="158409"/>
                    <a:pt x="123067" y="145786"/>
                    <a:pt x="126853" y="126853"/>
                  </a:cubicBezTo>
                  <a:close/>
                  <a:moveTo>
                    <a:pt x="37236" y="78889"/>
                  </a:moveTo>
                  <a:lnTo>
                    <a:pt x="130640" y="78889"/>
                  </a:lnTo>
                  <a:cubicBezTo>
                    <a:pt x="128115" y="47333"/>
                    <a:pt x="109182" y="30924"/>
                    <a:pt x="83938" y="30924"/>
                  </a:cubicBezTo>
                  <a:cubicBezTo>
                    <a:pt x="57431" y="30924"/>
                    <a:pt x="39760" y="48595"/>
                    <a:pt x="37236" y="78889"/>
                  </a:cubicBezTo>
                  <a:close/>
                </a:path>
              </a:pathLst>
            </a:custGeom>
            <a:solidFill>
              <a:srgbClr val="A8AAAD"/>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5B027C6-AB21-4A56-82DD-D1AF02CAB6A6}"/>
                </a:ext>
              </a:extLst>
            </p:cNvPr>
            <p:cNvSpPr/>
            <p:nvPr/>
          </p:nvSpPr>
          <p:spPr>
            <a:xfrm>
              <a:off x="6336381" y="1407060"/>
              <a:ext cx="252444" cy="239822"/>
            </a:xfrm>
            <a:custGeom>
              <a:avLst/>
              <a:gdLst>
                <a:gd name="connsiteX0" fmla="*/ 216471 w 252444"/>
                <a:gd name="connsiteY0" fmla="*/ 236666 h 239821"/>
                <a:gd name="connsiteX1" fmla="*/ 216471 w 252444"/>
                <a:gd name="connsiteY1" fmla="*/ 121804 h 239821"/>
                <a:gd name="connsiteX2" fmla="*/ 217733 w 252444"/>
                <a:gd name="connsiteY2" fmla="*/ 34711 h 239821"/>
                <a:gd name="connsiteX3" fmla="*/ 216471 w 252444"/>
                <a:gd name="connsiteY3" fmla="*/ 34711 h 239821"/>
                <a:gd name="connsiteX4" fmla="*/ 186178 w 252444"/>
                <a:gd name="connsiteY4" fmla="*/ 121804 h 239821"/>
                <a:gd name="connsiteX5" fmla="*/ 144525 w 252444"/>
                <a:gd name="connsiteY5" fmla="*/ 236666 h 239821"/>
                <a:gd name="connsiteX6" fmla="*/ 110444 w 252444"/>
                <a:gd name="connsiteY6" fmla="*/ 236666 h 239821"/>
                <a:gd name="connsiteX7" fmla="*/ 68791 w 252444"/>
                <a:gd name="connsiteY7" fmla="*/ 121804 h 239821"/>
                <a:gd name="connsiteX8" fmla="*/ 38498 w 252444"/>
                <a:gd name="connsiteY8" fmla="*/ 34711 h 239821"/>
                <a:gd name="connsiteX9" fmla="*/ 37236 w 252444"/>
                <a:gd name="connsiteY9" fmla="*/ 34711 h 239821"/>
                <a:gd name="connsiteX10" fmla="*/ 38498 w 252444"/>
                <a:gd name="connsiteY10" fmla="*/ 121804 h 239821"/>
                <a:gd name="connsiteX11" fmla="*/ 38498 w 252444"/>
                <a:gd name="connsiteY11" fmla="*/ 236666 h 239821"/>
                <a:gd name="connsiteX12" fmla="*/ 9467 w 252444"/>
                <a:gd name="connsiteY12" fmla="*/ 236666 h 239821"/>
                <a:gd name="connsiteX13" fmla="*/ 9467 w 252444"/>
                <a:gd name="connsiteY13" fmla="*/ 9467 h 239821"/>
                <a:gd name="connsiteX14" fmla="*/ 56169 w 252444"/>
                <a:gd name="connsiteY14" fmla="*/ 9467 h 239821"/>
                <a:gd name="connsiteX15" fmla="*/ 97822 w 252444"/>
                <a:gd name="connsiteY15" fmla="*/ 120542 h 239821"/>
                <a:gd name="connsiteX16" fmla="*/ 128115 w 252444"/>
                <a:gd name="connsiteY16" fmla="*/ 207635 h 239821"/>
                <a:gd name="connsiteX17" fmla="*/ 129378 w 252444"/>
                <a:gd name="connsiteY17" fmla="*/ 207635 h 239821"/>
                <a:gd name="connsiteX18" fmla="*/ 159671 w 252444"/>
                <a:gd name="connsiteY18" fmla="*/ 120542 h 239821"/>
                <a:gd name="connsiteX19" fmla="*/ 200062 w 252444"/>
                <a:gd name="connsiteY19" fmla="*/ 9467 h 239821"/>
                <a:gd name="connsiteX20" fmla="*/ 248026 w 252444"/>
                <a:gd name="connsiteY20" fmla="*/ 9467 h 239821"/>
                <a:gd name="connsiteX21" fmla="*/ 248026 w 252444"/>
                <a:gd name="connsiteY21" fmla="*/ 235404 h 239821"/>
                <a:gd name="connsiteX22" fmla="*/ 216471 w 252444"/>
                <a:gd name="connsiteY22" fmla="*/ 235404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444" h="239821">
                  <a:moveTo>
                    <a:pt x="216471" y="236666"/>
                  </a:moveTo>
                  <a:lnTo>
                    <a:pt x="216471" y="121804"/>
                  </a:lnTo>
                  <a:cubicBezTo>
                    <a:pt x="216471" y="92773"/>
                    <a:pt x="216471" y="63742"/>
                    <a:pt x="217733" y="34711"/>
                  </a:cubicBezTo>
                  <a:lnTo>
                    <a:pt x="216471" y="34711"/>
                  </a:lnTo>
                  <a:cubicBezTo>
                    <a:pt x="206373" y="63742"/>
                    <a:pt x="196275" y="92773"/>
                    <a:pt x="186178" y="121804"/>
                  </a:cubicBezTo>
                  <a:lnTo>
                    <a:pt x="144525" y="236666"/>
                  </a:lnTo>
                  <a:lnTo>
                    <a:pt x="110444" y="236666"/>
                  </a:lnTo>
                  <a:lnTo>
                    <a:pt x="68791" y="121804"/>
                  </a:lnTo>
                  <a:cubicBezTo>
                    <a:pt x="58693" y="92773"/>
                    <a:pt x="47333" y="63742"/>
                    <a:pt x="38498" y="34711"/>
                  </a:cubicBezTo>
                  <a:lnTo>
                    <a:pt x="37236" y="34711"/>
                  </a:lnTo>
                  <a:cubicBezTo>
                    <a:pt x="37236" y="63742"/>
                    <a:pt x="38498" y="92773"/>
                    <a:pt x="38498" y="121804"/>
                  </a:cubicBezTo>
                  <a:lnTo>
                    <a:pt x="38498" y="236666"/>
                  </a:lnTo>
                  <a:lnTo>
                    <a:pt x="9467" y="236666"/>
                  </a:lnTo>
                  <a:lnTo>
                    <a:pt x="9467" y="9467"/>
                  </a:lnTo>
                  <a:lnTo>
                    <a:pt x="56169" y="9467"/>
                  </a:lnTo>
                  <a:lnTo>
                    <a:pt x="97822" y="120542"/>
                  </a:lnTo>
                  <a:cubicBezTo>
                    <a:pt x="107920" y="149573"/>
                    <a:pt x="118018" y="178604"/>
                    <a:pt x="128115" y="207635"/>
                  </a:cubicBezTo>
                  <a:lnTo>
                    <a:pt x="129378" y="207635"/>
                  </a:lnTo>
                  <a:cubicBezTo>
                    <a:pt x="139475" y="178604"/>
                    <a:pt x="149573" y="149573"/>
                    <a:pt x="159671" y="120542"/>
                  </a:cubicBezTo>
                  <a:lnTo>
                    <a:pt x="200062" y="9467"/>
                  </a:lnTo>
                  <a:lnTo>
                    <a:pt x="248026" y="9467"/>
                  </a:lnTo>
                  <a:lnTo>
                    <a:pt x="248026" y="235404"/>
                  </a:lnTo>
                  <a:lnTo>
                    <a:pt x="216471" y="235404"/>
                  </a:lnTo>
                  <a:close/>
                </a:path>
              </a:pathLst>
            </a:custGeom>
            <a:solidFill>
              <a:srgbClr val="A8AAAD"/>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08EAD7B-E5D3-480D-B7CE-819F7CFD8967}"/>
                </a:ext>
              </a:extLst>
            </p:cNvPr>
            <p:cNvSpPr/>
            <p:nvPr/>
          </p:nvSpPr>
          <p:spPr>
            <a:xfrm>
              <a:off x="6625430" y="1472696"/>
              <a:ext cx="151467" cy="176711"/>
            </a:xfrm>
            <a:custGeom>
              <a:avLst/>
              <a:gdLst>
                <a:gd name="connsiteX0" fmla="*/ 9467 w 151466"/>
                <a:gd name="connsiteY0" fmla="*/ 107920 h 176710"/>
                <a:gd name="connsiteX1" fmla="*/ 9467 w 151466"/>
                <a:gd name="connsiteY1" fmla="*/ 9467 h 176710"/>
                <a:gd name="connsiteX2" fmla="*/ 37236 w 151466"/>
                <a:gd name="connsiteY2" fmla="*/ 9467 h 176710"/>
                <a:gd name="connsiteX3" fmla="*/ 37236 w 151466"/>
                <a:gd name="connsiteY3" fmla="*/ 105395 h 176710"/>
                <a:gd name="connsiteX4" fmla="*/ 73840 w 151466"/>
                <a:gd name="connsiteY4" fmla="*/ 150835 h 176710"/>
                <a:gd name="connsiteX5" fmla="*/ 115493 w 151466"/>
                <a:gd name="connsiteY5" fmla="*/ 101609 h 176710"/>
                <a:gd name="connsiteX6" fmla="*/ 115493 w 151466"/>
                <a:gd name="connsiteY6" fmla="*/ 9467 h 176710"/>
                <a:gd name="connsiteX7" fmla="*/ 143262 w 151466"/>
                <a:gd name="connsiteY7" fmla="*/ 9467 h 176710"/>
                <a:gd name="connsiteX8" fmla="*/ 143262 w 151466"/>
                <a:gd name="connsiteY8" fmla="*/ 171031 h 176710"/>
                <a:gd name="connsiteX9" fmla="*/ 118018 w 151466"/>
                <a:gd name="connsiteY9" fmla="*/ 171031 h 176710"/>
                <a:gd name="connsiteX10" fmla="*/ 118018 w 151466"/>
                <a:gd name="connsiteY10" fmla="*/ 149573 h 176710"/>
                <a:gd name="connsiteX11" fmla="*/ 118018 w 151466"/>
                <a:gd name="connsiteY11" fmla="*/ 149573 h 176710"/>
                <a:gd name="connsiteX12" fmla="*/ 68791 w 151466"/>
                <a:gd name="connsiteY12" fmla="*/ 174818 h 176710"/>
                <a:gd name="connsiteX13" fmla="*/ 9467 w 151466"/>
                <a:gd name="connsiteY13" fmla="*/ 107920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9467" y="107920"/>
                  </a:moveTo>
                  <a:lnTo>
                    <a:pt x="9467" y="9467"/>
                  </a:lnTo>
                  <a:lnTo>
                    <a:pt x="37236" y="9467"/>
                  </a:lnTo>
                  <a:lnTo>
                    <a:pt x="37236" y="105395"/>
                  </a:lnTo>
                  <a:cubicBezTo>
                    <a:pt x="37236" y="139475"/>
                    <a:pt x="51120" y="150835"/>
                    <a:pt x="73840" y="150835"/>
                  </a:cubicBezTo>
                  <a:cubicBezTo>
                    <a:pt x="96560" y="150835"/>
                    <a:pt x="115493" y="133164"/>
                    <a:pt x="115493" y="101609"/>
                  </a:cubicBezTo>
                  <a:lnTo>
                    <a:pt x="115493" y="9467"/>
                  </a:lnTo>
                  <a:lnTo>
                    <a:pt x="143262" y="9467"/>
                  </a:lnTo>
                  <a:lnTo>
                    <a:pt x="143262" y="171031"/>
                  </a:lnTo>
                  <a:lnTo>
                    <a:pt x="118018" y="171031"/>
                  </a:lnTo>
                  <a:lnTo>
                    <a:pt x="118018" y="149573"/>
                  </a:lnTo>
                  <a:lnTo>
                    <a:pt x="118018" y="149573"/>
                  </a:lnTo>
                  <a:cubicBezTo>
                    <a:pt x="107920" y="164720"/>
                    <a:pt x="90249" y="174818"/>
                    <a:pt x="68791" y="174818"/>
                  </a:cubicBezTo>
                  <a:cubicBezTo>
                    <a:pt x="30925" y="173555"/>
                    <a:pt x="9467" y="152098"/>
                    <a:pt x="9467" y="107920"/>
                  </a:cubicBezTo>
                  <a:close/>
                </a:path>
              </a:pathLst>
            </a:custGeom>
            <a:solidFill>
              <a:srgbClr val="A8AAAD"/>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42E7561-1F6F-4C7A-ADDA-3AD4468644CA}"/>
                </a:ext>
              </a:extLst>
            </p:cNvPr>
            <p:cNvSpPr/>
            <p:nvPr/>
          </p:nvSpPr>
          <p:spPr>
            <a:xfrm>
              <a:off x="6810976" y="1407060"/>
              <a:ext cx="37867" cy="239822"/>
            </a:xfrm>
            <a:custGeom>
              <a:avLst/>
              <a:gdLst>
                <a:gd name="connsiteX0" fmla="*/ 9467 w 37866"/>
                <a:gd name="connsiteY0" fmla="*/ 236666 h 239821"/>
                <a:gd name="connsiteX1" fmla="*/ 9467 w 37866"/>
                <a:gd name="connsiteY1" fmla="*/ 9467 h 239821"/>
                <a:gd name="connsiteX2" fmla="*/ 37235 w 37866"/>
                <a:gd name="connsiteY2" fmla="*/ 9467 h 239821"/>
                <a:gd name="connsiteX3" fmla="*/ 37235 w 37866"/>
                <a:gd name="connsiteY3" fmla="*/ 235404 h 239821"/>
                <a:gd name="connsiteX4" fmla="*/ 9467 w 37866"/>
                <a:gd name="connsiteY4" fmla="*/ 235404 h 23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6" h="239821">
                  <a:moveTo>
                    <a:pt x="9467" y="236666"/>
                  </a:moveTo>
                  <a:lnTo>
                    <a:pt x="9467" y="9467"/>
                  </a:lnTo>
                  <a:lnTo>
                    <a:pt x="37235" y="9467"/>
                  </a:lnTo>
                  <a:lnTo>
                    <a:pt x="37235" y="235404"/>
                  </a:lnTo>
                  <a:lnTo>
                    <a:pt x="9467" y="235404"/>
                  </a:lnTo>
                  <a:close/>
                </a:path>
              </a:pathLst>
            </a:custGeom>
            <a:solidFill>
              <a:srgbClr val="A8AAAD"/>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26874D3-02A3-4625-8324-4DC416679237}"/>
                </a:ext>
              </a:extLst>
            </p:cNvPr>
            <p:cNvSpPr/>
            <p:nvPr/>
          </p:nvSpPr>
          <p:spPr>
            <a:xfrm>
              <a:off x="6867776" y="1432305"/>
              <a:ext cx="100978" cy="214577"/>
            </a:xfrm>
            <a:custGeom>
              <a:avLst/>
              <a:gdLst>
                <a:gd name="connsiteX0" fmla="*/ 99084 w 100977"/>
                <a:gd name="connsiteY0" fmla="*/ 187440 h 214577"/>
                <a:gd name="connsiteX1" fmla="*/ 99084 w 100977"/>
                <a:gd name="connsiteY1" fmla="*/ 210160 h 214577"/>
                <a:gd name="connsiteX2" fmla="*/ 81413 w 100977"/>
                <a:gd name="connsiteY2" fmla="*/ 212684 h 214577"/>
                <a:gd name="connsiteX3" fmla="*/ 37235 w 100977"/>
                <a:gd name="connsiteY3" fmla="*/ 165982 h 214577"/>
                <a:gd name="connsiteX4" fmla="*/ 37235 w 100977"/>
                <a:gd name="connsiteY4" fmla="*/ 71315 h 214577"/>
                <a:gd name="connsiteX5" fmla="*/ 9467 w 100977"/>
                <a:gd name="connsiteY5" fmla="*/ 71315 h 214577"/>
                <a:gd name="connsiteX6" fmla="*/ 9467 w 100977"/>
                <a:gd name="connsiteY6" fmla="*/ 48596 h 214577"/>
                <a:gd name="connsiteX7" fmla="*/ 37235 w 100977"/>
                <a:gd name="connsiteY7" fmla="*/ 48596 h 214577"/>
                <a:gd name="connsiteX8" fmla="*/ 37235 w 100977"/>
                <a:gd name="connsiteY8" fmla="*/ 9467 h 214577"/>
                <a:gd name="connsiteX9" fmla="*/ 65004 w 100977"/>
                <a:gd name="connsiteY9" fmla="*/ 9467 h 214577"/>
                <a:gd name="connsiteX10" fmla="*/ 65004 w 100977"/>
                <a:gd name="connsiteY10" fmla="*/ 48596 h 214577"/>
                <a:gd name="connsiteX11" fmla="*/ 96560 w 100977"/>
                <a:gd name="connsiteY11" fmla="*/ 48596 h 214577"/>
                <a:gd name="connsiteX12" fmla="*/ 96560 w 100977"/>
                <a:gd name="connsiteY12" fmla="*/ 71315 h 214577"/>
                <a:gd name="connsiteX13" fmla="*/ 65004 w 100977"/>
                <a:gd name="connsiteY13" fmla="*/ 71315 h 214577"/>
                <a:gd name="connsiteX14" fmla="*/ 65004 w 100977"/>
                <a:gd name="connsiteY14" fmla="*/ 162195 h 214577"/>
                <a:gd name="connsiteX15" fmla="*/ 87724 w 100977"/>
                <a:gd name="connsiteY15" fmla="*/ 188702 h 214577"/>
                <a:gd name="connsiteX16" fmla="*/ 99084 w 100977"/>
                <a:gd name="connsiteY16" fmla="*/ 187440 h 21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977" h="214577">
                  <a:moveTo>
                    <a:pt x="99084" y="187440"/>
                  </a:moveTo>
                  <a:lnTo>
                    <a:pt x="99084" y="210160"/>
                  </a:lnTo>
                  <a:cubicBezTo>
                    <a:pt x="94035" y="211422"/>
                    <a:pt x="86462" y="212684"/>
                    <a:pt x="81413" y="212684"/>
                  </a:cubicBezTo>
                  <a:cubicBezTo>
                    <a:pt x="51120" y="212684"/>
                    <a:pt x="37235" y="200062"/>
                    <a:pt x="37235" y="165982"/>
                  </a:cubicBezTo>
                  <a:lnTo>
                    <a:pt x="37235" y="71315"/>
                  </a:lnTo>
                  <a:lnTo>
                    <a:pt x="9467" y="71315"/>
                  </a:lnTo>
                  <a:lnTo>
                    <a:pt x="9467" y="48596"/>
                  </a:lnTo>
                  <a:lnTo>
                    <a:pt x="37235" y="48596"/>
                  </a:lnTo>
                  <a:lnTo>
                    <a:pt x="37235" y="9467"/>
                  </a:lnTo>
                  <a:lnTo>
                    <a:pt x="65004" y="9467"/>
                  </a:lnTo>
                  <a:lnTo>
                    <a:pt x="65004" y="48596"/>
                  </a:lnTo>
                  <a:lnTo>
                    <a:pt x="96560" y="48596"/>
                  </a:lnTo>
                  <a:lnTo>
                    <a:pt x="96560" y="71315"/>
                  </a:lnTo>
                  <a:lnTo>
                    <a:pt x="65004" y="71315"/>
                  </a:lnTo>
                  <a:lnTo>
                    <a:pt x="65004" y="162195"/>
                  </a:lnTo>
                  <a:cubicBezTo>
                    <a:pt x="65004" y="181129"/>
                    <a:pt x="71315" y="188702"/>
                    <a:pt x="87724" y="188702"/>
                  </a:cubicBezTo>
                  <a:cubicBezTo>
                    <a:pt x="91511" y="188702"/>
                    <a:pt x="95298" y="188702"/>
                    <a:pt x="99084" y="187440"/>
                  </a:cubicBezTo>
                  <a:close/>
                </a:path>
              </a:pathLst>
            </a:custGeom>
            <a:solidFill>
              <a:srgbClr val="A8AAAD"/>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53ED18B-B3DE-4AE2-AD8F-CEA90BD80209}"/>
                </a:ext>
              </a:extLst>
            </p:cNvPr>
            <p:cNvSpPr/>
            <p:nvPr/>
          </p:nvSpPr>
          <p:spPr>
            <a:xfrm>
              <a:off x="6990212" y="1407060"/>
              <a:ext cx="37867" cy="239822"/>
            </a:xfrm>
            <a:custGeom>
              <a:avLst/>
              <a:gdLst>
                <a:gd name="connsiteX0" fmla="*/ 9467 w 37866"/>
                <a:gd name="connsiteY0" fmla="*/ 41022 h 239821"/>
                <a:gd name="connsiteX1" fmla="*/ 9467 w 37866"/>
                <a:gd name="connsiteY1" fmla="*/ 9467 h 239821"/>
                <a:gd name="connsiteX2" fmla="*/ 37236 w 37866"/>
                <a:gd name="connsiteY2" fmla="*/ 9467 h 239821"/>
                <a:gd name="connsiteX3" fmla="*/ 37236 w 37866"/>
                <a:gd name="connsiteY3" fmla="*/ 41022 h 239821"/>
                <a:gd name="connsiteX4" fmla="*/ 9467 w 37866"/>
                <a:gd name="connsiteY4" fmla="*/ 41022 h 239821"/>
                <a:gd name="connsiteX5" fmla="*/ 9467 w 37866"/>
                <a:gd name="connsiteY5" fmla="*/ 236666 h 239821"/>
                <a:gd name="connsiteX6" fmla="*/ 9467 w 37866"/>
                <a:gd name="connsiteY6" fmla="*/ 75102 h 239821"/>
                <a:gd name="connsiteX7" fmla="*/ 37236 w 37866"/>
                <a:gd name="connsiteY7" fmla="*/ 75102 h 239821"/>
                <a:gd name="connsiteX8" fmla="*/ 37236 w 37866"/>
                <a:gd name="connsiteY8" fmla="*/ 236666 h 239821"/>
                <a:gd name="connsiteX9" fmla="*/ 9467 w 37866"/>
                <a:gd name="connsiteY9" fmla="*/ 236666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66" h="239821">
                  <a:moveTo>
                    <a:pt x="9467" y="41022"/>
                  </a:moveTo>
                  <a:lnTo>
                    <a:pt x="9467" y="9467"/>
                  </a:lnTo>
                  <a:lnTo>
                    <a:pt x="37236" y="9467"/>
                  </a:lnTo>
                  <a:lnTo>
                    <a:pt x="37236" y="41022"/>
                  </a:lnTo>
                  <a:lnTo>
                    <a:pt x="9467" y="41022"/>
                  </a:lnTo>
                  <a:close/>
                  <a:moveTo>
                    <a:pt x="9467" y="236666"/>
                  </a:moveTo>
                  <a:lnTo>
                    <a:pt x="9467" y="75102"/>
                  </a:lnTo>
                  <a:lnTo>
                    <a:pt x="37236" y="75102"/>
                  </a:lnTo>
                  <a:lnTo>
                    <a:pt x="37236" y="236666"/>
                  </a:lnTo>
                  <a:lnTo>
                    <a:pt x="9467" y="236666"/>
                  </a:lnTo>
                  <a:close/>
                </a:path>
              </a:pathLst>
            </a:custGeom>
            <a:solidFill>
              <a:srgbClr val="A8AAAD"/>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CB88ACF-B0E0-4C73-8831-4849206A2609}"/>
                </a:ext>
              </a:extLst>
            </p:cNvPr>
            <p:cNvSpPr/>
            <p:nvPr/>
          </p:nvSpPr>
          <p:spPr>
            <a:xfrm>
              <a:off x="7052061" y="1528234"/>
              <a:ext cx="88356" cy="37867"/>
            </a:xfrm>
            <a:custGeom>
              <a:avLst/>
              <a:gdLst>
                <a:gd name="connsiteX0" fmla="*/ 9467 w 88355"/>
                <a:gd name="connsiteY0" fmla="*/ 34711 h 37866"/>
                <a:gd name="connsiteX1" fmla="*/ 9467 w 88355"/>
                <a:gd name="connsiteY1" fmla="*/ 9467 h 37866"/>
                <a:gd name="connsiteX2" fmla="*/ 86462 w 88355"/>
                <a:gd name="connsiteY2" fmla="*/ 9467 h 37866"/>
                <a:gd name="connsiteX3" fmla="*/ 86462 w 88355"/>
                <a:gd name="connsiteY3" fmla="*/ 34711 h 37866"/>
                <a:gd name="connsiteX4" fmla="*/ 9467 w 88355"/>
                <a:gd name="connsiteY4" fmla="*/ 34711 h 37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55" h="37866">
                  <a:moveTo>
                    <a:pt x="9467" y="34711"/>
                  </a:moveTo>
                  <a:lnTo>
                    <a:pt x="9467" y="9467"/>
                  </a:lnTo>
                  <a:lnTo>
                    <a:pt x="86462" y="9467"/>
                  </a:lnTo>
                  <a:lnTo>
                    <a:pt x="86462" y="34711"/>
                  </a:lnTo>
                  <a:lnTo>
                    <a:pt x="9467" y="34711"/>
                  </a:lnTo>
                  <a:close/>
                </a:path>
              </a:pathLst>
            </a:custGeom>
            <a:solidFill>
              <a:srgbClr val="A8AAAD"/>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6E47198-EC5C-4A18-A4C4-096FAAAB48C0}"/>
                </a:ext>
              </a:extLst>
            </p:cNvPr>
            <p:cNvSpPr/>
            <p:nvPr/>
          </p:nvSpPr>
          <p:spPr>
            <a:xfrm>
              <a:off x="7159350" y="1403274"/>
              <a:ext cx="201955" cy="252444"/>
            </a:xfrm>
            <a:custGeom>
              <a:avLst/>
              <a:gdLst>
                <a:gd name="connsiteX0" fmla="*/ 197538 w 201955"/>
                <a:gd name="connsiteY0" fmla="*/ 90249 h 252444"/>
                <a:gd name="connsiteX1" fmla="*/ 167244 w 201955"/>
                <a:gd name="connsiteY1" fmla="*/ 90249 h 252444"/>
                <a:gd name="connsiteX2" fmla="*/ 107920 w 201955"/>
                <a:gd name="connsiteY2" fmla="*/ 35973 h 252444"/>
                <a:gd name="connsiteX3" fmla="*/ 39760 w 201955"/>
                <a:gd name="connsiteY3" fmla="*/ 126853 h 252444"/>
                <a:gd name="connsiteX4" fmla="*/ 107920 w 201955"/>
                <a:gd name="connsiteY4" fmla="*/ 217733 h 252444"/>
                <a:gd name="connsiteX5" fmla="*/ 169769 w 201955"/>
                <a:gd name="connsiteY5" fmla="*/ 162195 h 252444"/>
                <a:gd name="connsiteX6" fmla="*/ 200062 w 201955"/>
                <a:gd name="connsiteY6" fmla="*/ 162195 h 252444"/>
                <a:gd name="connsiteX7" fmla="*/ 107920 w 201955"/>
                <a:gd name="connsiteY7" fmla="*/ 244240 h 252444"/>
                <a:gd name="connsiteX8" fmla="*/ 9467 w 201955"/>
                <a:gd name="connsiteY8" fmla="*/ 126853 h 252444"/>
                <a:gd name="connsiteX9" fmla="*/ 109182 w 201955"/>
                <a:gd name="connsiteY9" fmla="*/ 9467 h 252444"/>
                <a:gd name="connsiteX10" fmla="*/ 197538 w 201955"/>
                <a:gd name="connsiteY10" fmla="*/ 90249 h 2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55" h="252444">
                  <a:moveTo>
                    <a:pt x="197538" y="90249"/>
                  </a:moveTo>
                  <a:lnTo>
                    <a:pt x="167244" y="90249"/>
                  </a:lnTo>
                  <a:cubicBezTo>
                    <a:pt x="164720" y="57431"/>
                    <a:pt x="140738" y="35973"/>
                    <a:pt x="107920" y="35973"/>
                  </a:cubicBezTo>
                  <a:cubicBezTo>
                    <a:pt x="65004" y="35973"/>
                    <a:pt x="39760" y="70053"/>
                    <a:pt x="39760" y="126853"/>
                  </a:cubicBezTo>
                  <a:cubicBezTo>
                    <a:pt x="39760" y="183653"/>
                    <a:pt x="65004" y="217733"/>
                    <a:pt x="107920" y="217733"/>
                  </a:cubicBezTo>
                  <a:cubicBezTo>
                    <a:pt x="142000" y="217733"/>
                    <a:pt x="164720" y="196275"/>
                    <a:pt x="169769" y="162195"/>
                  </a:cubicBezTo>
                  <a:lnTo>
                    <a:pt x="200062" y="162195"/>
                  </a:lnTo>
                  <a:cubicBezTo>
                    <a:pt x="195013" y="212684"/>
                    <a:pt x="160933" y="244240"/>
                    <a:pt x="107920" y="244240"/>
                  </a:cubicBezTo>
                  <a:cubicBezTo>
                    <a:pt x="47333" y="244240"/>
                    <a:pt x="9467" y="200062"/>
                    <a:pt x="9467" y="126853"/>
                  </a:cubicBezTo>
                  <a:cubicBezTo>
                    <a:pt x="9467" y="53644"/>
                    <a:pt x="47333" y="9467"/>
                    <a:pt x="109182" y="9467"/>
                  </a:cubicBezTo>
                  <a:cubicBezTo>
                    <a:pt x="162195" y="9467"/>
                    <a:pt x="195013" y="43547"/>
                    <a:pt x="197538" y="90249"/>
                  </a:cubicBezTo>
                  <a:close/>
                </a:path>
              </a:pathLst>
            </a:custGeom>
            <a:solidFill>
              <a:srgbClr val="A8AAAD"/>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9C4573B-7622-499E-A2EC-F935BDA8A1C0}"/>
                </a:ext>
              </a:extLst>
            </p:cNvPr>
            <p:cNvSpPr/>
            <p:nvPr/>
          </p:nvSpPr>
          <p:spPr>
            <a:xfrm>
              <a:off x="7389074" y="1407060"/>
              <a:ext cx="37867" cy="239822"/>
            </a:xfrm>
            <a:custGeom>
              <a:avLst/>
              <a:gdLst>
                <a:gd name="connsiteX0" fmla="*/ 9467 w 37866"/>
                <a:gd name="connsiteY0" fmla="*/ 236666 h 239821"/>
                <a:gd name="connsiteX1" fmla="*/ 9467 w 37866"/>
                <a:gd name="connsiteY1" fmla="*/ 9467 h 239821"/>
                <a:gd name="connsiteX2" fmla="*/ 37236 w 37866"/>
                <a:gd name="connsiteY2" fmla="*/ 9467 h 239821"/>
                <a:gd name="connsiteX3" fmla="*/ 37236 w 37866"/>
                <a:gd name="connsiteY3" fmla="*/ 235404 h 239821"/>
                <a:gd name="connsiteX4" fmla="*/ 9467 w 37866"/>
                <a:gd name="connsiteY4" fmla="*/ 235404 h 23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6" h="239821">
                  <a:moveTo>
                    <a:pt x="9467" y="236666"/>
                  </a:moveTo>
                  <a:lnTo>
                    <a:pt x="9467" y="9467"/>
                  </a:lnTo>
                  <a:lnTo>
                    <a:pt x="37236" y="9467"/>
                  </a:lnTo>
                  <a:lnTo>
                    <a:pt x="37236" y="235404"/>
                  </a:lnTo>
                  <a:lnTo>
                    <a:pt x="9467" y="235404"/>
                  </a:lnTo>
                  <a:close/>
                </a:path>
              </a:pathLst>
            </a:custGeom>
            <a:solidFill>
              <a:srgbClr val="A8AAAD"/>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074AC15-8B09-4F6E-8013-A3E754863DA4}"/>
                </a:ext>
              </a:extLst>
            </p:cNvPr>
            <p:cNvSpPr/>
            <p:nvPr/>
          </p:nvSpPr>
          <p:spPr>
            <a:xfrm>
              <a:off x="7454709" y="1467647"/>
              <a:ext cx="164089" cy="189333"/>
            </a:xfrm>
            <a:custGeom>
              <a:avLst/>
              <a:gdLst>
                <a:gd name="connsiteX0" fmla="*/ 163457 w 164088"/>
                <a:gd name="connsiteY0" fmla="*/ 95298 h 189333"/>
                <a:gd name="connsiteX1" fmla="*/ 86462 w 164088"/>
                <a:gd name="connsiteY1" fmla="*/ 181129 h 189333"/>
                <a:gd name="connsiteX2" fmla="*/ 9467 w 164088"/>
                <a:gd name="connsiteY2" fmla="*/ 95298 h 189333"/>
                <a:gd name="connsiteX3" fmla="*/ 86462 w 164088"/>
                <a:gd name="connsiteY3" fmla="*/ 9467 h 189333"/>
                <a:gd name="connsiteX4" fmla="*/ 163457 w 164088"/>
                <a:gd name="connsiteY4" fmla="*/ 95298 h 189333"/>
                <a:gd name="connsiteX5" fmla="*/ 38498 w 164088"/>
                <a:gd name="connsiteY5" fmla="*/ 95298 h 189333"/>
                <a:gd name="connsiteX6" fmla="*/ 86462 w 164088"/>
                <a:gd name="connsiteY6" fmla="*/ 157146 h 189333"/>
                <a:gd name="connsiteX7" fmla="*/ 134427 w 164088"/>
                <a:gd name="connsiteY7" fmla="*/ 95298 h 189333"/>
                <a:gd name="connsiteX8" fmla="*/ 86462 w 164088"/>
                <a:gd name="connsiteY8" fmla="*/ 33449 h 189333"/>
                <a:gd name="connsiteX9" fmla="*/ 38498 w 164088"/>
                <a:gd name="connsiteY9" fmla="*/ 95298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88" h="189333">
                  <a:moveTo>
                    <a:pt x="163457" y="95298"/>
                  </a:moveTo>
                  <a:cubicBezTo>
                    <a:pt x="163457" y="148311"/>
                    <a:pt x="134427" y="181129"/>
                    <a:pt x="86462" y="181129"/>
                  </a:cubicBezTo>
                  <a:cubicBezTo>
                    <a:pt x="38498" y="181129"/>
                    <a:pt x="9467" y="148311"/>
                    <a:pt x="9467" y="95298"/>
                  </a:cubicBezTo>
                  <a:cubicBezTo>
                    <a:pt x="9467" y="42284"/>
                    <a:pt x="38498" y="9467"/>
                    <a:pt x="86462" y="9467"/>
                  </a:cubicBezTo>
                  <a:cubicBezTo>
                    <a:pt x="133164" y="9467"/>
                    <a:pt x="163457" y="42284"/>
                    <a:pt x="163457" y="95298"/>
                  </a:cubicBezTo>
                  <a:close/>
                  <a:moveTo>
                    <a:pt x="38498" y="95298"/>
                  </a:moveTo>
                  <a:cubicBezTo>
                    <a:pt x="38498" y="134426"/>
                    <a:pt x="56169" y="157146"/>
                    <a:pt x="86462" y="157146"/>
                  </a:cubicBezTo>
                  <a:cubicBezTo>
                    <a:pt x="115493" y="157146"/>
                    <a:pt x="134427" y="133164"/>
                    <a:pt x="134427" y="95298"/>
                  </a:cubicBezTo>
                  <a:cubicBezTo>
                    <a:pt x="134427" y="57431"/>
                    <a:pt x="116755" y="33449"/>
                    <a:pt x="86462" y="33449"/>
                  </a:cubicBezTo>
                  <a:cubicBezTo>
                    <a:pt x="57431" y="32187"/>
                    <a:pt x="38498" y="56169"/>
                    <a:pt x="38498" y="95298"/>
                  </a:cubicBezTo>
                  <a:close/>
                </a:path>
              </a:pathLst>
            </a:custGeom>
            <a:solidFill>
              <a:srgbClr val="A8AAAD"/>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50CCCCE-8145-431D-A72A-2AB442A4A13C}"/>
                </a:ext>
              </a:extLst>
            </p:cNvPr>
            <p:cNvSpPr/>
            <p:nvPr/>
          </p:nvSpPr>
          <p:spPr>
            <a:xfrm>
              <a:off x="7645305" y="1472696"/>
              <a:ext cx="151467" cy="176711"/>
            </a:xfrm>
            <a:custGeom>
              <a:avLst/>
              <a:gdLst>
                <a:gd name="connsiteX0" fmla="*/ 9467 w 151466"/>
                <a:gd name="connsiteY0" fmla="*/ 107920 h 176710"/>
                <a:gd name="connsiteX1" fmla="*/ 9467 w 151466"/>
                <a:gd name="connsiteY1" fmla="*/ 9467 h 176710"/>
                <a:gd name="connsiteX2" fmla="*/ 37235 w 151466"/>
                <a:gd name="connsiteY2" fmla="*/ 9467 h 176710"/>
                <a:gd name="connsiteX3" fmla="*/ 37235 w 151466"/>
                <a:gd name="connsiteY3" fmla="*/ 105395 h 176710"/>
                <a:gd name="connsiteX4" fmla="*/ 73840 w 151466"/>
                <a:gd name="connsiteY4" fmla="*/ 150835 h 176710"/>
                <a:gd name="connsiteX5" fmla="*/ 115493 w 151466"/>
                <a:gd name="connsiteY5" fmla="*/ 101609 h 176710"/>
                <a:gd name="connsiteX6" fmla="*/ 115493 w 151466"/>
                <a:gd name="connsiteY6" fmla="*/ 9467 h 176710"/>
                <a:gd name="connsiteX7" fmla="*/ 143262 w 151466"/>
                <a:gd name="connsiteY7" fmla="*/ 9467 h 176710"/>
                <a:gd name="connsiteX8" fmla="*/ 143262 w 151466"/>
                <a:gd name="connsiteY8" fmla="*/ 171031 h 176710"/>
                <a:gd name="connsiteX9" fmla="*/ 116755 w 151466"/>
                <a:gd name="connsiteY9" fmla="*/ 171031 h 176710"/>
                <a:gd name="connsiteX10" fmla="*/ 116755 w 151466"/>
                <a:gd name="connsiteY10" fmla="*/ 149573 h 176710"/>
                <a:gd name="connsiteX11" fmla="*/ 115493 w 151466"/>
                <a:gd name="connsiteY11" fmla="*/ 149573 h 176710"/>
                <a:gd name="connsiteX12" fmla="*/ 66267 w 151466"/>
                <a:gd name="connsiteY12" fmla="*/ 174818 h 176710"/>
                <a:gd name="connsiteX13" fmla="*/ 9467 w 151466"/>
                <a:gd name="connsiteY13" fmla="*/ 107920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9467" y="107920"/>
                  </a:moveTo>
                  <a:lnTo>
                    <a:pt x="9467" y="9467"/>
                  </a:lnTo>
                  <a:lnTo>
                    <a:pt x="37235" y="9467"/>
                  </a:lnTo>
                  <a:lnTo>
                    <a:pt x="37235" y="105395"/>
                  </a:lnTo>
                  <a:cubicBezTo>
                    <a:pt x="37235" y="139475"/>
                    <a:pt x="51120" y="150835"/>
                    <a:pt x="73840" y="150835"/>
                  </a:cubicBezTo>
                  <a:cubicBezTo>
                    <a:pt x="96560" y="150835"/>
                    <a:pt x="115493" y="133164"/>
                    <a:pt x="115493" y="101609"/>
                  </a:cubicBezTo>
                  <a:lnTo>
                    <a:pt x="115493" y="9467"/>
                  </a:lnTo>
                  <a:lnTo>
                    <a:pt x="143262" y="9467"/>
                  </a:lnTo>
                  <a:lnTo>
                    <a:pt x="143262" y="171031"/>
                  </a:lnTo>
                  <a:lnTo>
                    <a:pt x="116755" y="171031"/>
                  </a:lnTo>
                  <a:lnTo>
                    <a:pt x="116755" y="149573"/>
                  </a:lnTo>
                  <a:lnTo>
                    <a:pt x="115493" y="149573"/>
                  </a:lnTo>
                  <a:cubicBezTo>
                    <a:pt x="105395" y="164720"/>
                    <a:pt x="87724" y="174818"/>
                    <a:pt x="66267" y="174818"/>
                  </a:cubicBezTo>
                  <a:cubicBezTo>
                    <a:pt x="29662" y="173555"/>
                    <a:pt x="9467" y="152098"/>
                    <a:pt x="9467" y="107920"/>
                  </a:cubicBezTo>
                  <a:close/>
                </a:path>
              </a:pathLst>
            </a:custGeom>
            <a:solidFill>
              <a:srgbClr val="A8AAAD"/>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02E174-E446-4B6C-BFD0-E01022FB5660}"/>
                </a:ext>
              </a:extLst>
            </p:cNvPr>
            <p:cNvSpPr/>
            <p:nvPr/>
          </p:nvSpPr>
          <p:spPr>
            <a:xfrm>
              <a:off x="7816967" y="1408323"/>
              <a:ext cx="164089" cy="239822"/>
            </a:xfrm>
            <a:custGeom>
              <a:avLst/>
              <a:gdLst>
                <a:gd name="connsiteX0" fmla="*/ 128116 w 164088"/>
                <a:gd name="connsiteY0" fmla="*/ 235404 h 239821"/>
                <a:gd name="connsiteX1" fmla="*/ 128116 w 164088"/>
                <a:gd name="connsiteY1" fmla="*/ 211422 h 239821"/>
                <a:gd name="connsiteX2" fmla="*/ 126853 w 164088"/>
                <a:gd name="connsiteY2" fmla="*/ 211422 h 239821"/>
                <a:gd name="connsiteX3" fmla="*/ 77627 w 164088"/>
                <a:gd name="connsiteY3" fmla="*/ 239191 h 239821"/>
                <a:gd name="connsiteX4" fmla="*/ 9467 w 164088"/>
                <a:gd name="connsiteY4" fmla="*/ 154622 h 239821"/>
                <a:gd name="connsiteX5" fmla="*/ 76365 w 164088"/>
                <a:gd name="connsiteY5" fmla="*/ 70053 h 239821"/>
                <a:gd name="connsiteX6" fmla="*/ 125591 w 164088"/>
                <a:gd name="connsiteY6" fmla="*/ 96560 h 239821"/>
                <a:gd name="connsiteX7" fmla="*/ 126853 w 164088"/>
                <a:gd name="connsiteY7" fmla="*/ 96560 h 239821"/>
                <a:gd name="connsiteX8" fmla="*/ 126853 w 164088"/>
                <a:gd name="connsiteY8" fmla="*/ 9467 h 239821"/>
                <a:gd name="connsiteX9" fmla="*/ 154622 w 164088"/>
                <a:gd name="connsiteY9" fmla="*/ 9467 h 239821"/>
                <a:gd name="connsiteX10" fmla="*/ 154622 w 164088"/>
                <a:gd name="connsiteY10" fmla="*/ 235404 h 239821"/>
                <a:gd name="connsiteX11" fmla="*/ 128116 w 164088"/>
                <a:gd name="connsiteY11" fmla="*/ 235404 h 239821"/>
                <a:gd name="connsiteX12" fmla="*/ 39760 w 164088"/>
                <a:gd name="connsiteY12" fmla="*/ 153360 h 239821"/>
                <a:gd name="connsiteX13" fmla="*/ 85200 w 164088"/>
                <a:gd name="connsiteY13" fmla="*/ 215209 h 239821"/>
                <a:gd name="connsiteX14" fmla="*/ 129378 w 164088"/>
                <a:gd name="connsiteY14" fmla="*/ 153360 h 239821"/>
                <a:gd name="connsiteX15" fmla="*/ 85200 w 164088"/>
                <a:gd name="connsiteY15" fmla="*/ 91511 h 239821"/>
                <a:gd name="connsiteX16" fmla="*/ 39760 w 164088"/>
                <a:gd name="connsiteY16" fmla="*/ 153360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088" h="239821">
                  <a:moveTo>
                    <a:pt x="128116" y="235404"/>
                  </a:moveTo>
                  <a:lnTo>
                    <a:pt x="128116" y="211422"/>
                  </a:lnTo>
                  <a:lnTo>
                    <a:pt x="126853" y="211422"/>
                  </a:lnTo>
                  <a:cubicBezTo>
                    <a:pt x="118018" y="227831"/>
                    <a:pt x="99084" y="239191"/>
                    <a:pt x="77627" y="239191"/>
                  </a:cubicBezTo>
                  <a:cubicBezTo>
                    <a:pt x="35973" y="239191"/>
                    <a:pt x="9467" y="206373"/>
                    <a:pt x="9467" y="154622"/>
                  </a:cubicBezTo>
                  <a:cubicBezTo>
                    <a:pt x="9467" y="102871"/>
                    <a:pt x="35973" y="70053"/>
                    <a:pt x="76365" y="70053"/>
                  </a:cubicBezTo>
                  <a:cubicBezTo>
                    <a:pt x="97822" y="70053"/>
                    <a:pt x="116755" y="80151"/>
                    <a:pt x="125591" y="96560"/>
                  </a:cubicBezTo>
                  <a:lnTo>
                    <a:pt x="126853" y="96560"/>
                  </a:lnTo>
                  <a:lnTo>
                    <a:pt x="126853" y="9467"/>
                  </a:lnTo>
                  <a:lnTo>
                    <a:pt x="154622" y="9467"/>
                  </a:lnTo>
                  <a:lnTo>
                    <a:pt x="154622" y="235404"/>
                  </a:lnTo>
                  <a:lnTo>
                    <a:pt x="128116" y="235404"/>
                  </a:lnTo>
                  <a:close/>
                  <a:moveTo>
                    <a:pt x="39760" y="153360"/>
                  </a:moveTo>
                  <a:cubicBezTo>
                    <a:pt x="39760" y="191226"/>
                    <a:pt x="57431" y="215209"/>
                    <a:pt x="85200" y="215209"/>
                  </a:cubicBezTo>
                  <a:cubicBezTo>
                    <a:pt x="111707" y="215209"/>
                    <a:pt x="129378" y="191226"/>
                    <a:pt x="129378" y="153360"/>
                  </a:cubicBezTo>
                  <a:cubicBezTo>
                    <a:pt x="129378" y="115493"/>
                    <a:pt x="111707" y="91511"/>
                    <a:pt x="85200" y="91511"/>
                  </a:cubicBezTo>
                  <a:cubicBezTo>
                    <a:pt x="57431" y="91511"/>
                    <a:pt x="39760" y="115493"/>
                    <a:pt x="39760" y="153360"/>
                  </a:cubicBezTo>
                  <a:close/>
                </a:path>
              </a:pathLst>
            </a:custGeom>
            <a:solidFill>
              <a:srgbClr val="A8AAAD"/>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116786B-BF94-4EAC-A90A-404E3CC5ECAF}"/>
                </a:ext>
              </a:extLst>
            </p:cNvPr>
            <p:cNvSpPr/>
            <p:nvPr/>
          </p:nvSpPr>
          <p:spPr>
            <a:xfrm>
              <a:off x="5688862" y="1725140"/>
              <a:ext cx="252444" cy="239822"/>
            </a:xfrm>
            <a:custGeom>
              <a:avLst/>
              <a:gdLst>
                <a:gd name="connsiteX0" fmla="*/ 216471 w 252444"/>
                <a:gd name="connsiteY0" fmla="*/ 236666 h 239821"/>
                <a:gd name="connsiteX1" fmla="*/ 216471 w 252444"/>
                <a:gd name="connsiteY1" fmla="*/ 121804 h 239821"/>
                <a:gd name="connsiteX2" fmla="*/ 217733 w 252444"/>
                <a:gd name="connsiteY2" fmla="*/ 34711 h 239821"/>
                <a:gd name="connsiteX3" fmla="*/ 216471 w 252444"/>
                <a:gd name="connsiteY3" fmla="*/ 34711 h 239821"/>
                <a:gd name="connsiteX4" fmla="*/ 186178 w 252444"/>
                <a:gd name="connsiteY4" fmla="*/ 121804 h 239821"/>
                <a:gd name="connsiteX5" fmla="*/ 144524 w 252444"/>
                <a:gd name="connsiteY5" fmla="*/ 236666 h 239821"/>
                <a:gd name="connsiteX6" fmla="*/ 110444 w 252444"/>
                <a:gd name="connsiteY6" fmla="*/ 236666 h 239821"/>
                <a:gd name="connsiteX7" fmla="*/ 68791 w 252444"/>
                <a:gd name="connsiteY7" fmla="*/ 121804 h 239821"/>
                <a:gd name="connsiteX8" fmla="*/ 38498 w 252444"/>
                <a:gd name="connsiteY8" fmla="*/ 34711 h 239821"/>
                <a:gd name="connsiteX9" fmla="*/ 37235 w 252444"/>
                <a:gd name="connsiteY9" fmla="*/ 34711 h 239821"/>
                <a:gd name="connsiteX10" fmla="*/ 38498 w 252444"/>
                <a:gd name="connsiteY10" fmla="*/ 121804 h 239821"/>
                <a:gd name="connsiteX11" fmla="*/ 38498 w 252444"/>
                <a:gd name="connsiteY11" fmla="*/ 236666 h 239821"/>
                <a:gd name="connsiteX12" fmla="*/ 9467 w 252444"/>
                <a:gd name="connsiteY12" fmla="*/ 236666 h 239821"/>
                <a:gd name="connsiteX13" fmla="*/ 9467 w 252444"/>
                <a:gd name="connsiteY13" fmla="*/ 9467 h 239821"/>
                <a:gd name="connsiteX14" fmla="*/ 56169 w 252444"/>
                <a:gd name="connsiteY14" fmla="*/ 9467 h 239821"/>
                <a:gd name="connsiteX15" fmla="*/ 97822 w 252444"/>
                <a:gd name="connsiteY15" fmla="*/ 120542 h 239821"/>
                <a:gd name="connsiteX16" fmla="*/ 128115 w 252444"/>
                <a:gd name="connsiteY16" fmla="*/ 207635 h 239821"/>
                <a:gd name="connsiteX17" fmla="*/ 129378 w 252444"/>
                <a:gd name="connsiteY17" fmla="*/ 207635 h 239821"/>
                <a:gd name="connsiteX18" fmla="*/ 159671 w 252444"/>
                <a:gd name="connsiteY18" fmla="*/ 120542 h 239821"/>
                <a:gd name="connsiteX19" fmla="*/ 200062 w 252444"/>
                <a:gd name="connsiteY19" fmla="*/ 9467 h 239821"/>
                <a:gd name="connsiteX20" fmla="*/ 248026 w 252444"/>
                <a:gd name="connsiteY20" fmla="*/ 9467 h 239821"/>
                <a:gd name="connsiteX21" fmla="*/ 248026 w 252444"/>
                <a:gd name="connsiteY21" fmla="*/ 235404 h 239821"/>
                <a:gd name="connsiteX22" fmla="*/ 216471 w 252444"/>
                <a:gd name="connsiteY22" fmla="*/ 235404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444" h="239821">
                  <a:moveTo>
                    <a:pt x="216471" y="236666"/>
                  </a:moveTo>
                  <a:lnTo>
                    <a:pt x="216471" y="121804"/>
                  </a:lnTo>
                  <a:cubicBezTo>
                    <a:pt x="216471" y="92773"/>
                    <a:pt x="216471" y="63742"/>
                    <a:pt x="217733" y="34711"/>
                  </a:cubicBezTo>
                  <a:lnTo>
                    <a:pt x="216471" y="34711"/>
                  </a:lnTo>
                  <a:cubicBezTo>
                    <a:pt x="206373" y="63742"/>
                    <a:pt x="196275" y="92773"/>
                    <a:pt x="186178" y="121804"/>
                  </a:cubicBezTo>
                  <a:lnTo>
                    <a:pt x="144524" y="236666"/>
                  </a:lnTo>
                  <a:lnTo>
                    <a:pt x="110444" y="236666"/>
                  </a:lnTo>
                  <a:lnTo>
                    <a:pt x="68791" y="121804"/>
                  </a:lnTo>
                  <a:cubicBezTo>
                    <a:pt x="58693" y="92773"/>
                    <a:pt x="47333" y="63742"/>
                    <a:pt x="38498" y="34711"/>
                  </a:cubicBezTo>
                  <a:lnTo>
                    <a:pt x="37235" y="34711"/>
                  </a:lnTo>
                  <a:cubicBezTo>
                    <a:pt x="37235" y="63742"/>
                    <a:pt x="38498" y="92773"/>
                    <a:pt x="38498" y="121804"/>
                  </a:cubicBezTo>
                  <a:lnTo>
                    <a:pt x="38498" y="236666"/>
                  </a:lnTo>
                  <a:lnTo>
                    <a:pt x="9467" y="236666"/>
                  </a:lnTo>
                  <a:lnTo>
                    <a:pt x="9467" y="9467"/>
                  </a:lnTo>
                  <a:lnTo>
                    <a:pt x="56169" y="9467"/>
                  </a:lnTo>
                  <a:lnTo>
                    <a:pt x="97822" y="120542"/>
                  </a:lnTo>
                  <a:cubicBezTo>
                    <a:pt x="107920" y="149573"/>
                    <a:pt x="118017" y="178604"/>
                    <a:pt x="128115" y="207635"/>
                  </a:cubicBezTo>
                  <a:lnTo>
                    <a:pt x="129378" y="207635"/>
                  </a:lnTo>
                  <a:cubicBezTo>
                    <a:pt x="139475" y="178604"/>
                    <a:pt x="149573" y="149573"/>
                    <a:pt x="159671" y="120542"/>
                  </a:cubicBezTo>
                  <a:lnTo>
                    <a:pt x="200062" y="9467"/>
                  </a:lnTo>
                  <a:lnTo>
                    <a:pt x="248026" y="9467"/>
                  </a:lnTo>
                  <a:lnTo>
                    <a:pt x="248026" y="235404"/>
                  </a:lnTo>
                  <a:lnTo>
                    <a:pt x="216471" y="235404"/>
                  </a:lnTo>
                  <a:close/>
                </a:path>
              </a:pathLst>
            </a:custGeom>
            <a:solidFill>
              <a:srgbClr val="A8AAAD"/>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2106C2F-80E9-4B08-BC8E-97708914FDE4}"/>
                </a:ext>
              </a:extLst>
            </p:cNvPr>
            <p:cNvSpPr/>
            <p:nvPr/>
          </p:nvSpPr>
          <p:spPr>
            <a:xfrm>
              <a:off x="5966550" y="1784464"/>
              <a:ext cx="151467" cy="189333"/>
            </a:xfrm>
            <a:custGeom>
              <a:avLst/>
              <a:gdLst>
                <a:gd name="connsiteX0" fmla="*/ 144524 w 151466"/>
                <a:gd name="connsiteY0" fmla="*/ 73840 h 189333"/>
                <a:gd name="connsiteX1" fmla="*/ 144524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7 w 151466"/>
                <a:gd name="connsiteY9" fmla="*/ 76364 h 189333"/>
                <a:gd name="connsiteX10" fmla="*/ 118017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4 w 151466"/>
                <a:gd name="connsiteY15" fmla="*/ 73840 h 189333"/>
                <a:gd name="connsiteX16" fmla="*/ 116755 w 151466"/>
                <a:gd name="connsiteY16" fmla="*/ 97822 h 189333"/>
                <a:gd name="connsiteX17" fmla="*/ 73840 w 151466"/>
                <a:gd name="connsiteY17" fmla="*/ 102871 h 189333"/>
                <a:gd name="connsiteX18" fmla="*/ 37235 w 151466"/>
                <a:gd name="connsiteY18" fmla="*/ 130640 h 189333"/>
                <a:gd name="connsiteX19" fmla="*/ 70053 w 151466"/>
                <a:gd name="connsiteY19" fmla="*/ 158409 h 189333"/>
                <a:gd name="connsiteX20" fmla="*/ 102871 w 151466"/>
                <a:gd name="connsiteY20" fmla="*/ 145786 h 189333"/>
                <a:gd name="connsiteX21" fmla="*/ 115493 w 151466"/>
                <a:gd name="connsiteY21" fmla="*/ 107920 h 189333"/>
                <a:gd name="connsiteX22" fmla="*/ 115493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4" y="73840"/>
                  </a:moveTo>
                  <a:lnTo>
                    <a:pt x="144524" y="135689"/>
                  </a:lnTo>
                  <a:cubicBezTo>
                    <a:pt x="144524" y="153360"/>
                    <a:pt x="145786" y="167244"/>
                    <a:pt x="148311" y="177342"/>
                  </a:cubicBezTo>
                  <a:lnTo>
                    <a:pt x="123067" y="177342"/>
                  </a:lnTo>
                  <a:cubicBezTo>
                    <a:pt x="121804" y="169769"/>
                    <a:pt x="120542" y="160933"/>
                    <a:pt x="120542" y="153360"/>
                  </a:cubicBezTo>
                  <a:lnTo>
                    <a:pt x="119280" y="153360"/>
                  </a:lnTo>
                  <a:cubicBezTo>
                    <a:pt x="107920" y="171031"/>
                    <a:pt x="88986" y="179866"/>
                    <a:pt x="63742" y="179866"/>
                  </a:cubicBezTo>
                  <a:cubicBezTo>
                    <a:pt x="29662" y="179866"/>
                    <a:pt x="9467" y="159671"/>
                    <a:pt x="9467" y="131902"/>
                  </a:cubicBezTo>
                  <a:cubicBezTo>
                    <a:pt x="9467" y="105395"/>
                    <a:pt x="24613" y="87724"/>
                    <a:pt x="71315" y="81413"/>
                  </a:cubicBezTo>
                  <a:cubicBezTo>
                    <a:pt x="85200" y="78889"/>
                    <a:pt x="105395" y="76364"/>
                    <a:pt x="118017" y="76364"/>
                  </a:cubicBezTo>
                  <a:lnTo>
                    <a:pt x="118017" y="70053"/>
                  </a:lnTo>
                  <a:cubicBezTo>
                    <a:pt x="118017"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4" y="30924"/>
                    <a:pt x="144524" y="73840"/>
                  </a:cubicBezTo>
                  <a:close/>
                  <a:moveTo>
                    <a:pt x="116755" y="97822"/>
                  </a:moveTo>
                  <a:cubicBezTo>
                    <a:pt x="104133" y="99084"/>
                    <a:pt x="86462" y="100346"/>
                    <a:pt x="73840" y="102871"/>
                  </a:cubicBezTo>
                  <a:cubicBezTo>
                    <a:pt x="46071" y="106658"/>
                    <a:pt x="37235" y="115493"/>
                    <a:pt x="37235" y="130640"/>
                  </a:cubicBezTo>
                  <a:cubicBezTo>
                    <a:pt x="37235" y="147049"/>
                    <a:pt x="49858" y="158409"/>
                    <a:pt x="70053" y="158409"/>
                  </a:cubicBezTo>
                  <a:cubicBezTo>
                    <a:pt x="82675" y="158409"/>
                    <a:pt x="95298" y="153360"/>
                    <a:pt x="102871" y="145786"/>
                  </a:cubicBezTo>
                  <a:cubicBezTo>
                    <a:pt x="112969" y="135689"/>
                    <a:pt x="115493" y="126853"/>
                    <a:pt x="115493" y="107920"/>
                  </a:cubicBezTo>
                  <a:lnTo>
                    <a:pt x="115493" y="97822"/>
                  </a:lnTo>
                  <a:close/>
                </a:path>
              </a:pathLst>
            </a:custGeom>
            <a:solidFill>
              <a:srgbClr val="A8AAAD"/>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FA95951-A23F-46DD-A11E-5E95C7DDD2DE}"/>
                </a:ext>
              </a:extLst>
            </p:cNvPr>
            <p:cNvSpPr/>
            <p:nvPr/>
          </p:nvSpPr>
          <p:spPr>
            <a:xfrm>
              <a:off x="6150834" y="1786989"/>
              <a:ext cx="151467" cy="176711"/>
            </a:xfrm>
            <a:custGeom>
              <a:avLst/>
              <a:gdLst>
                <a:gd name="connsiteX0" fmla="*/ 143262 w 151466"/>
                <a:gd name="connsiteY0" fmla="*/ 76364 h 176710"/>
                <a:gd name="connsiteX1" fmla="*/ 143262 w 151466"/>
                <a:gd name="connsiteY1" fmla="*/ 174818 h 176710"/>
                <a:gd name="connsiteX2" fmla="*/ 115494 w 151466"/>
                <a:gd name="connsiteY2" fmla="*/ 174818 h 176710"/>
                <a:gd name="connsiteX3" fmla="*/ 115494 w 151466"/>
                <a:gd name="connsiteY3" fmla="*/ 78889 h 176710"/>
                <a:gd name="connsiteX4" fmla="*/ 78889 w 151466"/>
                <a:gd name="connsiteY4" fmla="*/ 33449 h 176710"/>
                <a:gd name="connsiteX5" fmla="*/ 37236 w 151466"/>
                <a:gd name="connsiteY5" fmla="*/ 82675 h 176710"/>
                <a:gd name="connsiteX6" fmla="*/ 37236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6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4" y="174818"/>
                  </a:lnTo>
                  <a:lnTo>
                    <a:pt x="115494" y="78889"/>
                  </a:lnTo>
                  <a:cubicBezTo>
                    <a:pt x="115494" y="44809"/>
                    <a:pt x="101609" y="33449"/>
                    <a:pt x="78889" y="33449"/>
                  </a:cubicBezTo>
                  <a:cubicBezTo>
                    <a:pt x="56169" y="33449"/>
                    <a:pt x="37236" y="51120"/>
                    <a:pt x="37236" y="82675"/>
                  </a:cubicBezTo>
                  <a:lnTo>
                    <a:pt x="37236" y="174818"/>
                  </a:lnTo>
                  <a:lnTo>
                    <a:pt x="9467" y="174818"/>
                  </a:lnTo>
                  <a:lnTo>
                    <a:pt x="9467" y="13253"/>
                  </a:lnTo>
                  <a:lnTo>
                    <a:pt x="35973" y="13253"/>
                  </a:lnTo>
                  <a:lnTo>
                    <a:pt x="35973" y="34711"/>
                  </a:lnTo>
                  <a:lnTo>
                    <a:pt x="37236" y="34711"/>
                  </a:lnTo>
                  <a:cubicBezTo>
                    <a:pt x="47333" y="19564"/>
                    <a:pt x="65005" y="9467"/>
                    <a:pt x="86462" y="9467"/>
                  </a:cubicBezTo>
                  <a:cubicBezTo>
                    <a:pt x="121805"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52951A7-B418-4E7A-A8D3-2449CBD6681E}"/>
                </a:ext>
              </a:extLst>
            </p:cNvPr>
            <p:cNvSpPr/>
            <p:nvPr/>
          </p:nvSpPr>
          <p:spPr>
            <a:xfrm>
              <a:off x="6318710" y="1784464"/>
              <a:ext cx="151467" cy="189333"/>
            </a:xfrm>
            <a:custGeom>
              <a:avLst/>
              <a:gdLst>
                <a:gd name="connsiteX0" fmla="*/ 144524 w 151466"/>
                <a:gd name="connsiteY0" fmla="*/ 73840 h 189333"/>
                <a:gd name="connsiteX1" fmla="*/ 144524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8 w 151466"/>
                <a:gd name="connsiteY9" fmla="*/ 76364 h 189333"/>
                <a:gd name="connsiteX10" fmla="*/ 118018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4 w 151466"/>
                <a:gd name="connsiteY15" fmla="*/ 73840 h 189333"/>
                <a:gd name="connsiteX16" fmla="*/ 116755 w 151466"/>
                <a:gd name="connsiteY16" fmla="*/ 97822 h 189333"/>
                <a:gd name="connsiteX17" fmla="*/ 73840 w 151466"/>
                <a:gd name="connsiteY17" fmla="*/ 102871 h 189333"/>
                <a:gd name="connsiteX18" fmla="*/ 37235 w 151466"/>
                <a:gd name="connsiteY18" fmla="*/ 130640 h 189333"/>
                <a:gd name="connsiteX19" fmla="*/ 70053 w 151466"/>
                <a:gd name="connsiteY19" fmla="*/ 158409 h 189333"/>
                <a:gd name="connsiteX20" fmla="*/ 102871 w 151466"/>
                <a:gd name="connsiteY20" fmla="*/ 145786 h 189333"/>
                <a:gd name="connsiteX21" fmla="*/ 115493 w 151466"/>
                <a:gd name="connsiteY21" fmla="*/ 107920 h 189333"/>
                <a:gd name="connsiteX22" fmla="*/ 115493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4" y="73840"/>
                  </a:moveTo>
                  <a:lnTo>
                    <a:pt x="144524" y="135689"/>
                  </a:lnTo>
                  <a:cubicBezTo>
                    <a:pt x="144524" y="153360"/>
                    <a:pt x="145786" y="167244"/>
                    <a:pt x="148311" y="177342"/>
                  </a:cubicBezTo>
                  <a:lnTo>
                    <a:pt x="123067" y="177342"/>
                  </a:lnTo>
                  <a:cubicBezTo>
                    <a:pt x="121804" y="169769"/>
                    <a:pt x="120542" y="160933"/>
                    <a:pt x="120542" y="153360"/>
                  </a:cubicBezTo>
                  <a:lnTo>
                    <a:pt x="119280" y="153360"/>
                  </a:lnTo>
                  <a:cubicBezTo>
                    <a:pt x="107920" y="171031"/>
                    <a:pt x="88986" y="179866"/>
                    <a:pt x="63742" y="179866"/>
                  </a:cubicBezTo>
                  <a:cubicBezTo>
                    <a:pt x="29662" y="179866"/>
                    <a:pt x="9467" y="159671"/>
                    <a:pt x="9467" y="131902"/>
                  </a:cubicBezTo>
                  <a:cubicBezTo>
                    <a:pt x="9467" y="105395"/>
                    <a:pt x="24613" y="87724"/>
                    <a:pt x="71315" y="81413"/>
                  </a:cubicBezTo>
                  <a:cubicBezTo>
                    <a:pt x="85200" y="78889"/>
                    <a:pt x="105396" y="76364"/>
                    <a:pt x="118018" y="76364"/>
                  </a:cubicBezTo>
                  <a:lnTo>
                    <a:pt x="118018" y="70053"/>
                  </a:lnTo>
                  <a:cubicBezTo>
                    <a:pt x="118018"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4" y="30924"/>
                    <a:pt x="144524" y="73840"/>
                  </a:cubicBezTo>
                  <a:close/>
                  <a:moveTo>
                    <a:pt x="116755" y="97822"/>
                  </a:moveTo>
                  <a:cubicBezTo>
                    <a:pt x="104133" y="99084"/>
                    <a:pt x="86462" y="100346"/>
                    <a:pt x="73840" y="102871"/>
                  </a:cubicBezTo>
                  <a:cubicBezTo>
                    <a:pt x="46071" y="106658"/>
                    <a:pt x="37235" y="115493"/>
                    <a:pt x="37235" y="130640"/>
                  </a:cubicBezTo>
                  <a:cubicBezTo>
                    <a:pt x="37235" y="147049"/>
                    <a:pt x="49858" y="158409"/>
                    <a:pt x="70053" y="158409"/>
                  </a:cubicBezTo>
                  <a:cubicBezTo>
                    <a:pt x="82675" y="158409"/>
                    <a:pt x="95298" y="153360"/>
                    <a:pt x="102871" y="145786"/>
                  </a:cubicBezTo>
                  <a:cubicBezTo>
                    <a:pt x="112969" y="135689"/>
                    <a:pt x="115493" y="126853"/>
                    <a:pt x="115493" y="107920"/>
                  </a:cubicBezTo>
                  <a:lnTo>
                    <a:pt x="115493" y="97822"/>
                  </a:lnTo>
                  <a:close/>
                </a:path>
              </a:pathLst>
            </a:custGeom>
            <a:solidFill>
              <a:srgbClr val="A8AAAD"/>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74DF887-1EE6-49AA-8B42-13E39FEAB260}"/>
                </a:ext>
              </a:extLst>
            </p:cNvPr>
            <p:cNvSpPr/>
            <p:nvPr/>
          </p:nvSpPr>
          <p:spPr>
            <a:xfrm>
              <a:off x="6489110" y="1783202"/>
              <a:ext cx="164089" cy="239822"/>
            </a:xfrm>
            <a:custGeom>
              <a:avLst/>
              <a:gdLst>
                <a:gd name="connsiteX0" fmla="*/ 126853 w 164088"/>
                <a:gd name="connsiteY0" fmla="*/ 39760 h 239821"/>
                <a:gd name="connsiteX1" fmla="*/ 126853 w 164088"/>
                <a:gd name="connsiteY1" fmla="*/ 39760 h 239821"/>
                <a:gd name="connsiteX2" fmla="*/ 128115 w 164088"/>
                <a:gd name="connsiteY2" fmla="*/ 15778 h 239821"/>
                <a:gd name="connsiteX3" fmla="*/ 154622 w 164088"/>
                <a:gd name="connsiteY3" fmla="*/ 15778 h 239821"/>
                <a:gd name="connsiteX4" fmla="*/ 154622 w 164088"/>
                <a:gd name="connsiteY4" fmla="*/ 167244 h 239821"/>
                <a:gd name="connsiteX5" fmla="*/ 83938 w 164088"/>
                <a:gd name="connsiteY5" fmla="*/ 237928 h 239821"/>
                <a:gd name="connsiteX6" fmla="*/ 17040 w 164088"/>
                <a:gd name="connsiteY6" fmla="*/ 186177 h 239821"/>
                <a:gd name="connsiteX7" fmla="*/ 44809 w 164088"/>
                <a:gd name="connsiteY7" fmla="*/ 186177 h 239821"/>
                <a:gd name="connsiteX8" fmla="*/ 83938 w 164088"/>
                <a:gd name="connsiteY8" fmla="*/ 215208 h 239821"/>
                <a:gd name="connsiteX9" fmla="*/ 126853 w 164088"/>
                <a:gd name="connsiteY9" fmla="*/ 164720 h 239821"/>
                <a:gd name="connsiteX10" fmla="*/ 126853 w 164088"/>
                <a:gd name="connsiteY10" fmla="*/ 147049 h 239821"/>
                <a:gd name="connsiteX11" fmla="*/ 125591 w 164088"/>
                <a:gd name="connsiteY11" fmla="*/ 147049 h 239821"/>
                <a:gd name="connsiteX12" fmla="*/ 77627 w 164088"/>
                <a:gd name="connsiteY12" fmla="*/ 173555 h 239821"/>
                <a:gd name="connsiteX13" fmla="*/ 9467 w 164088"/>
                <a:gd name="connsiteY13" fmla="*/ 91511 h 239821"/>
                <a:gd name="connsiteX14" fmla="*/ 77627 w 164088"/>
                <a:gd name="connsiteY14" fmla="*/ 9467 h 239821"/>
                <a:gd name="connsiteX15" fmla="*/ 126853 w 164088"/>
                <a:gd name="connsiteY15" fmla="*/ 39760 h 239821"/>
                <a:gd name="connsiteX16" fmla="*/ 39760 w 164088"/>
                <a:gd name="connsiteY16" fmla="*/ 94035 h 239821"/>
                <a:gd name="connsiteX17" fmla="*/ 83938 w 164088"/>
                <a:gd name="connsiteY17" fmla="*/ 152097 h 239821"/>
                <a:gd name="connsiteX18" fmla="*/ 129378 w 164088"/>
                <a:gd name="connsiteY18" fmla="*/ 94035 h 239821"/>
                <a:gd name="connsiteX19" fmla="*/ 83938 w 164088"/>
                <a:gd name="connsiteY19" fmla="*/ 34711 h 239821"/>
                <a:gd name="connsiteX20" fmla="*/ 39760 w 164088"/>
                <a:gd name="connsiteY20" fmla="*/ 94035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4088" h="239821">
                  <a:moveTo>
                    <a:pt x="126853" y="39760"/>
                  </a:moveTo>
                  <a:lnTo>
                    <a:pt x="126853" y="39760"/>
                  </a:lnTo>
                  <a:lnTo>
                    <a:pt x="128115" y="15778"/>
                  </a:lnTo>
                  <a:lnTo>
                    <a:pt x="154622" y="15778"/>
                  </a:lnTo>
                  <a:lnTo>
                    <a:pt x="154622" y="167244"/>
                  </a:lnTo>
                  <a:cubicBezTo>
                    <a:pt x="154622" y="215208"/>
                    <a:pt x="129378" y="237928"/>
                    <a:pt x="83938" y="237928"/>
                  </a:cubicBezTo>
                  <a:cubicBezTo>
                    <a:pt x="42284" y="237928"/>
                    <a:pt x="18302" y="218995"/>
                    <a:pt x="17040" y="186177"/>
                  </a:cubicBezTo>
                  <a:lnTo>
                    <a:pt x="44809" y="186177"/>
                  </a:lnTo>
                  <a:cubicBezTo>
                    <a:pt x="46071" y="205111"/>
                    <a:pt x="59956" y="215208"/>
                    <a:pt x="83938" y="215208"/>
                  </a:cubicBezTo>
                  <a:cubicBezTo>
                    <a:pt x="112969" y="215208"/>
                    <a:pt x="126853" y="200062"/>
                    <a:pt x="126853" y="164720"/>
                  </a:cubicBezTo>
                  <a:lnTo>
                    <a:pt x="126853" y="147049"/>
                  </a:lnTo>
                  <a:lnTo>
                    <a:pt x="125591" y="147049"/>
                  </a:lnTo>
                  <a:cubicBezTo>
                    <a:pt x="114231" y="164720"/>
                    <a:pt x="97822" y="173555"/>
                    <a:pt x="77627" y="173555"/>
                  </a:cubicBezTo>
                  <a:cubicBezTo>
                    <a:pt x="35973" y="173555"/>
                    <a:pt x="9467" y="140738"/>
                    <a:pt x="9467" y="91511"/>
                  </a:cubicBezTo>
                  <a:cubicBezTo>
                    <a:pt x="9467" y="41022"/>
                    <a:pt x="35973" y="9467"/>
                    <a:pt x="77627" y="9467"/>
                  </a:cubicBezTo>
                  <a:cubicBezTo>
                    <a:pt x="99084" y="11991"/>
                    <a:pt x="115493" y="22089"/>
                    <a:pt x="126853" y="39760"/>
                  </a:cubicBezTo>
                  <a:close/>
                  <a:moveTo>
                    <a:pt x="39760" y="94035"/>
                  </a:moveTo>
                  <a:cubicBezTo>
                    <a:pt x="39760" y="129378"/>
                    <a:pt x="57431" y="152097"/>
                    <a:pt x="83938" y="152097"/>
                  </a:cubicBezTo>
                  <a:cubicBezTo>
                    <a:pt x="111707" y="152097"/>
                    <a:pt x="129378" y="129378"/>
                    <a:pt x="129378" y="94035"/>
                  </a:cubicBezTo>
                  <a:cubicBezTo>
                    <a:pt x="129378" y="57431"/>
                    <a:pt x="111707" y="34711"/>
                    <a:pt x="83938" y="34711"/>
                  </a:cubicBezTo>
                  <a:cubicBezTo>
                    <a:pt x="56169" y="35973"/>
                    <a:pt x="39760" y="58693"/>
                    <a:pt x="39760" y="94035"/>
                  </a:cubicBezTo>
                  <a:close/>
                </a:path>
              </a:pathLst>
            </a:custGeom>
            <a:solidFill>
              <a:srgbClr val="A8AAA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2E97361-E7E5-4E66-8B2C-198EAD9B4F8D}"/>
                </a:ext>
              </a:extLst>
            </p:cNvPr>
            <p:cNvSpPr/>
            <p:nvPr/>
          </p:nvSpPr>
          <p:spPr>
            <a:xfrm>
              <a:off x="6673394" y="1785726"/>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7 h 189333"/>
                <a:gd name="connsiteX7" fmla="*/ 37235 w 164088"/>
                <a:gd name="connsiteY7" fmla="*/ 100347 h 189333"/>
                <a:gd name="connsiteX8" fmla="*/ 85200 w 164088"/>
                <a:gd name="connsiteY8" fmla="*/ 158409 h 189333"/>
                <a:gd name="connsiteX9" fmla="*/ 126853 w 164088"/>
                <a:gd name="connsiteY9" fmla="*/ 126853 h 189333"/>
                <a:gd name="connsiteX10" fmla="*/ 35973 w 164088"/>
                <a:gd name="connsiteY10" fmla="*/ 78889 h 189333"/>
                <a:gd name="connsiteX11" fmla="*/ 129378 w 164088"/>
                <a:gd name="connsiteY11" fmla="*/ 78889 h 189333"/>
                <a:gd name="connsiteX12" fmla="*/ 82675 w 164088"/>
                <a:gd name="connsiteY12" fmla="*/ 30924 h 189333"/>
                <a:gd name="connsiteX13" fmla="*/ 35973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5" y="154622"/>
                    <a:pt x="125591" y="179866"/>
                    <a:pt x="85200" y="179866"/>
                  </a:cubicBezTo>
                  <a:cubicBezTo>
                    <a:pt x="37235" y="179866"/>
                    <a:pt x="9467" y="145786"/>
                    <a:pt x="9467" y="92773"/>
                  </a:cubicBezTo>
                  <a:cubicBezTo>
                    <a:pt x="9467" y="44809"/>
                    <a:pt x="37235" y="9467"/>
                    <a:pt x="83938" y="9467"/>
                  </a:cubicBezTo>
                  <a:cubicBezTo>
                    <a:pt x="120542" y="9467"/>
                    <a:pt x="145786" y="30924"/>
                    <a:pt x="154622" y="66267"/>
                  </a:cubicBezTo>
                  <a:cubicBezTo>
                    <a:pt x="157146" y="75102"/>
                    <a:pt x="158409" y="86462"/>
                    <a:pt x="158409" y="100347"/>
                  </a:cubicBezTo>
                  <a:lnTo>
                    <a:pt x="37235" y="100347"/>
                  </a:lnTo>
                  <a:cubicBezTo>
                    <a:pt x="38498" y="140738"/>
                    <a:pt x="58693" y="158409"/>
                    <a:pt x="85200" y="158409"/>
                  </a:cubicBezTo>
                  <a:cubicBezTo>
                    <a:pt x="107920" y="158409"/>
                    <a:pt x="123067" y="145786"/>
                    <a:pt x="126853" y="126853"/>
                  </a:cubicBezTo>
                  <a:close/>
                  <a:moveTo>
                    <a:pt x="35973" y="78889"/>
                  </a:moveTo>
                  <a:lnTo>
                    <a:pt x="129378" y="78889"/>
                  </a:lnTo>
                  <a:cubicBezTo>
                    <a:pt x="126853" y="47333"/>
                    <a:pt x="107920" y="30924"/>
                    <a:pt x="82675" y="30924"/>
                  </a:cubicBezTo>
                  <a:cubicBezTo>
                    <a:pt x="57431" y="30924"/>
                    <a:pt x="38498" y="48595"/>
                    <a:pt x="35973" y="78889"/>
                  </a:cubicBezTo>
                  <a:close/>
                </a:path>
              </a:pathLst>
            </a:custGeom>
            <a:solidFill>
              <a:srgbClr val="A8AAAD"/>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3945DA5-13A5-41C2-9FEF-583C6402AE66}"/>
                </a:ext>
              </a:extLst>
            </p:cNvPr>
            <p:cNvSpPr/>
            <p:nvPr/>
          </p:nvSpPr>
          <p:spPr>
            <a:xfrm>
              <a:off x="6858941" y="1786989"/>
              <a:ext cx="239822" cy="176711"/>
            </a:xfrm>
            <a:custGeom>
              <a:avLst/>
              <a:gdLst>
                <a:gd name="connsiteX0" fmla="*/ 235404 w 239822"/>
                <a:gd name="connsiteY0" fmla="*/ 75102 h 176710"/>
                <a:gd name="connsiteX1" fmla="*/ 235404 w 239822"/>
                <a:gd name="connsiteY1" fmla="*/ 174818 h 176710"/>
                <a:gd name="connsiteX2" fmla="*/ 207636 w 239822"/>
                <a:gd name="connsiteY2" fmla="*/ 174818 h 176710"/>
                <a:gd name="connsiteX3" fmla="*/ 207636 w 239822"/>
                <a:gd name="connsiteY3" fmla="*/ 76364 h 176710"/>
                <a:gd name="connsiteX4" fmla="*/ 174818 w 239822"/>
                <a:gd name="connsiteY4" fmla="*/ 32187 h 176710"/>
                <a:gd name="connsiteX5" fmla="*/ 136951 w 239822"/>
                <a:gd name="connsiteY5" fmla="*/ 82675 h 176710"/>
                <a:gd name="connsiteX6" fmla="*/ 136951 w 239822"/>
                <a:gd name="connsiteY6" fmla="*/ 174818 h 176710"/>
                <a:gd name="connsiteX7" fmla="*/ 109182 w 239822"/>
                <a:gd name="connsiteY7" fmla="*/ 174818 h 176710"/>
                <a:gd name="connsiteX8" fmla="*/ 109182 w 239822"/>
                <a:gd name="connsiteY8" fmla="*/ 72578 h 176710"/>
                <a:gd name="connsiteX9" fmla="*/ 76365 w 239822"/>
                <a:gd name="connsiteY9" fmla="*/ 32187 h 176710"/>
                <a:gd name="connsiteX10" fmla="*/ 37236 w 239822"/>
                <a:gd name="connsiteY10" fmla="*/ 85200 h 176710"/>
                <a:gd name="connsiteX11" fmla="*/ 37236 w 239822"/>
                <a:gd name="connsiteY11" fmla="*/ 174818 h 176710"/>
                <a:gd name="connsiteX12" fmla="*/ 9467 w 239822"/>
                <a:gd name="connsiteY12" fmla="*/ 174818 h 176710"/>
                <a:gd name="connsiteX13" fmla="*/ 9467 w 239822"/>
                <a:gd name="connsiteY13" fmla="*/ 13253 h 176710"/>
                <a:gd name="connsiteX14" fmla="*/ 35973 w 239822"/>
                <a:gd name="connsiteY14" fmla="*/ 13253 h 176710"/>
                <a:gd name="connsiteX15" fmla="*/ 35973 w 239822"/>
                <a:gd name="connsiteY15" fmla="*/ 33449 h 176710"/>
                <a:gd name="connsiteX16" fmla="*/ 37236 w 239822"/>
                <a:gd name="connsiteY16" fmla="*/ 33449 h 176710"/>
                <a:gd name="connsiteX17" fmla="*/ 82676 w 239822"/>
                <a:gd name="connsiteY17" fmla="*/ 9467 h 176710"/>
                <a:gd name="connsiteX18" fmla="*/ 130640 w 239822"/>
                <a:gd name="connsiteY18" fmla="*/ 39760 h 176710"/>
                <a:gd name="connsiteX19" fmla="*/ 182391 w 239822"/>
                <a:gd name="connsiteY19" fmla="*/ 9467 h 176710"/>
                <a:gd name="connsiteX20" fmla="*/ 235404 w 239822"/>
                <a:gd name="connsiteY20" fmla="*/ 75102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822" h="176710">
                  <a:moveTo>
                    <a:pt x="235404" y="75102"/>
                  </a:moveTo>
                  <a:lnTo>
                    <a:pt x="235404" y="174818"/>
                  </a:lnTo>
                  <a:lnTo>
                    <a:pt x="207636" y="174818"/>
                  </a:lnTo>
                  <a:lnTo>
                    <a:pt x="207636" y="76364"/>
                  </a:lnTo>
                  <a:cubicBezTo>
                    <a:pt x="207636" y="43547"/>
                    <a:pt x="195013" y="32187"/>
                    <a:pt x="174818" y="32187"/>
                  </a:cubicBezTo>
                  <a:cubicBezTo>
                    <a:pt x="150836" y="32187"/>
                    <a:pt x="136951" y="52382"/>
                    <a:pt x="136951" y="82675"/>
                  </a:cubicBezTo>
                  <a:lnTo>
                    <a:pt x="136951" y="174818"/>
                  </a:lnTo>
                  <a:lnTo>
                    <a:pt x="109182" y="174818"/>
                  </a:lnTo>
                  <a:lnTo>
                    <a:pt x="109182" y="72578"/>
                  </a:lnTo>
                  <a:cubicBezTo>
                    <a:pt x="109182" y="47333"/>
                    <a:pt x="96560" y="32187"/>
                    <a:pt x="76365" y="32187"/>
                  </a:cubicBezTo>
                  <a:cubicBezTo>
                    <a:pt x="52382" y="32187"/>
                    <a:pt x="37236" y="52382"/>
                    <a:pt x="37236" y="85200"/>
                  </a:cubicBezTo>
                  <a:lnTo>
                    <a:pt x="37236" y="174818"/>
                  </a:lnTo>
                  <a:lnTo>
                    <a:pt x="9467" y="174818"/>
                  </a:lnTo>
                  <a:lnTo>
                    <a:pt x="9467" y="13253"/>
                  </a:lnTo>
                  <a:lnTo>
                    <a:pt x="35973" y="13253"/>
                  </a:lnTo>
                  <a:lnTo>
                    <a:pt x="35973" y="33449"/>
                  </a:lnTo>
                  <a:lnTo>
                    <a:pt x="37236" y="33449"/>
                  </a:lnTo>
                  <a:cubicBezTo>
                    <a:pt x="48596" y="18302"/>
                    <a:pt x="63742" y="9467"/>
                    <a:pt x="82676" y="9467"/>
                  </a:cubicBezTo>
                  <a:cubicBezTo>
                    <a:pt x="105396" y="9467"/>
                    <a:pt x="121804" y="19564"/>
                    <a:pt x="130640" y="39760"/>
                  </a:cubicBezTo>
                  <a:cubicBezTo>
                    <a:pt x="142000" y="20827"/>
                    <a:pt x="158409" y="9467"/>
                    <a:pt x="182391" y="9467"/>
                  </a:cubicBezTo>
                  <a:cubicBezTo>
                    <a:pt x="215209" y="9467"/>
                    <a:pt x="235404" y="30924"/>
                    <a:pt x="235404" y="75102"/>
                  </a:cubicBezTo>
                  <a:close/>
                </a:path>
              </a:pathLst>
            </a:custGeom>
            <a:solidFill>
              <a:srgbClr val="A8AAAD"/>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E170507-1AC9-4A26-84FC-6E401FAB65DD}"/>
                </a:ext>
              </a:extLst>
            </p:cNvPr>
            <p:cNvSpPr/>
            <p:nvPr/>
          </p:nvSpPr>
          <p:spPr>
            <a:xfrm>
              <a:off x="7122745" y="1785726"/>
              <a:ext cx="164089" cy="189333"/>
            </a:xfrm>
            <a:custGeom>
              <a:avLst/>
              <a:gdLst>
                <a:gd name="connsiteX0" fmla="*/ 126853 w 164088"/>
                <a:gd name="connsiteY0" fmla="*/ 126853 h 189333"/>
                <a:gd name="connsiteX1" fmla="*/ 155884 w 164088"/>
                <a:gd name="connsiteY1" fmla="*/ 126853 h 189333"/>
                <a:gd name="connsiteX2" fmla="*/ 85200 w 164088"/>
                <a:gd name="connsiteY2" fmla="*/ 179866 h 189333"/>
                <a:gd name="connsiteX3" fmla="*/ 9467 w 164088"/>
                <a:gd name="connsiteY3" fmla="*/ 92773 h 189333"/>
                <a:gd name="connsiteX4" fmla="*/ 83938 w 164088"/>
                <a:gd name="connsiteY4" fmla="*/ 9467 h 189333"/>
                <a:gd name="connsiteX5" fmla="*/ 154622 w 164088"/>
                <a:gd name="connsiteY5" fmla="*/ 66267 h 189333"/>
                <a:gd name="connsiteX6" fmla="*/ 158409 w 164088"/>
                <a:gd name="connsiteY6" fmla="*/ 100347 h 189333"/>
                <a:gd name="connsiteX7" fmla="*/ 37236 w 164088"/>
                <a:gd name="connsiteY7" fmla="*/ 100347 h 189333"/>
                <a:gd name="connsiteX8" fmla="*/ 85200 w 164088"/>
                <a:gd name="connsiteY8" fmla="*/ 158409 h 189333"/>
                <a:gd name="connsiteX9" fmla="*/ 126853 w 164088"/>
                <a:gd name="connsiteY9" fmla="*/ 126853 h 189333"/>
                <a:gd name="connsiteX10" fmla="*/ 35973 w 164088"/>
                <a:gd name="connsiteY10" fmla="*/ 78889 h 189333"/>
                <a:gd name="connsiteX11" fmla="*/ 129378 w 164088"/>
                <a:gd name="connsiteY11" fmla="*/ 78889 h 189333"/>
                <a:gd name="connsiteX12" fmla="*/ 82676 w 164088"/>
                <a:gd name="connsiteY12" fmla="*/ 30924 h 189333"/>
                <a:gd name="connsiteX13" fmla="*/ 35973 w 164088"/>
                <a:gd name="connsiteY13" fmla="*/ 78889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88" h="189333">
                  <a:moveTo>
                    <a:pt x="126853" y="126853"/>
                  </a:moveTo>
                  <a:lnTo>
                    <a:pt x="155884" y="126853"/>
                  </a:lnTo>
                  <a:cubicBezTo>
                    <a:pt x="150836" y="154622"/>
                    <a:pt x="125591" y="179866"/>
                    <a:pt x="85200" y="179866"/>
                  </a:cubicBezTo>
                  <a:cubicBezTo>
                    <a:pt x="37236" y="179866"/>
                    <a:pt x="9467" y="145786"/>
                    <a:pt x="9467" y="92773"/>
                  </a:cubicBezTo>
                  <a:cubicBezTo>
                    <a:pt x="9467" y="44809"/>
                    <a:pt x="37236" y="9467"/>
                    <a:pt x="83938" y="9467"/>
                  </a:cubicBezTo>
                  <a:cubicBezTo>
                    <a:pt x="120542" y="9467"/>
                    <a:pt x="145787" y="30924"/>
                    <a:pt x="154622" y="66267"/>
                  </a:cubicBezTo>
                  <a:cubicBezTo>
                    <a:pt x="157147" y="75102"/>
                    <a:pt x="158409" y="86462"/>
                    <a:pt x="158409" y="100347"/>
                  </a:cubicBezTo>
                  <a:lnTo>
                    <a:pt x="37236" y="100347"/>
                  </a:lnTo>
                  <a:cubicBezTo>
                    <a:pt x="38498" y="140738"/>
                    <a:pt x="58694" y="158409"/>
                    <a:pt x="85200" y="158409"/>
                  </a:cubicBezTo>
                  <a:cubicBezTo>
                    <a:pt x="107920" y="158409"/>
                    <a:pt x="123067" y="145786"/>
                    <a:pt x="126853" y="126853"/>
                  </a:cubicBezTo>
                  <a:close/>
                  <a:moveTo>
                    <a:pt x="35973" y="78889"/>
                  </a:moveTo>
                  <a:lnTo>
                    <a:pt x="129378" y="78889"/>
                  </a:lnTo>
                  <a:cubicBezTo>
                    <a:pt x="126853" y="47333"/>
                    <a:pt x="107920" y="30924"/>
                    <a:pt x="82676" y="30924"/>
                  </a:cubicBezTo>
                  <a:cubicBezTo>
                    <a:pt x="57431" y="30924"/>
                    <a:pt x="39760" y="48595"/>
                    <a:pt x="35973" y="78889"/>
                  </a:cubicBezTo>
                  <a:close/>
                </a:path>
              </a:pathLst>
            </a:custGeom>
            <a:solidFill>
              <a:srgbClr val="A8AAAD"/>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DDB61CE-A77F-47DE-9807-A619831BBCB8}"/>
                </a:ext>
              </a:extLst>
            </p:cNvPr>
            <p:cNvSpPr/>
            <p:nvPr/>
          </p:nvSpPr>
          <p:spPr>
            <a:xfrm>
              <a:off x="7309554" y="1786989"/>
              <a:ext cx="151467" cy="176711"/>
            </a:xfrm>
            <a:custGeom>
              <a:avLst/>
              <a:gdLst>
                <a:gd name="connsiteX0" fmla="*/ 143262 w 151466"/>
                <a:gd name="connsiteY0" fmla="*/ 76364 h 176710"/>
                <a:gd name="connsiteX1" fmla="*/ 143262 w 151466"/>
                <a:gd name="connsiteY1" fmla="*/ 174818 h 176710"/>
                <a:gd name="connsiteX2" fmla="*/ 115493 w 151466"/>
                <a:gd name="connsiteY2" fmla="*/ 174818 h 176710"/>
                <a:gd name="connsiteX3" fmla="*/ 115493 w 151466"/>
                <a:gd name="connsiteY3" fmla="*/ 78889 h 176710"/>
                <a:gd name="connsiteX4" fmla="*/ 78889 w 151466"/>
                <a:gd name="connsiteY4" fmla="*/ 33449 h 176710"/>
                <a:gd name="connsiteX5" fmla="*/ 37235 w 151466"/>
                <a:gd name="connsiteY5" fmla="*/ 82675 h 176710"/>
                <a:gd name="connsiteX6" fmla="*/ 37235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5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3" y="174818"/>
                  </a:lnTo>
                  <a:lnTo>
                    <a:pt x="115493" y="78889"/>
                  </a:lnTo>
                  <a:cubicBezTo>
                    <a:pt x="115493" y="44809"/>
                    <a:pt x="101609" y="33449"/>
                    <a:pt x="78889" y="33449"/>
                  </a:cubicBezTo>
                  <a:cubicBezTo>
                    <a:pt x="56169" y="33449"/>
                    <a:pt x="37235" y="51120"/>
                    <a:pt x="37235" y="82675"/>
                  </a:cubicBezTo>
                  <a:lnTo>
                    <a:pt x="37235" y="174818"/>
                  </a:lnTo>
                  <a:lnTo>
                    <a:pt x="9467" y="174818"/>
                  </a:lnTo>
                  <a:lnTo>
                    <a:pt x="9467" y="13253"/>
                  </a:lnTo>
                  <a:lnTo>
                    <a:pt x="35973" y="13253"/>
                  </a:lnTo>
                  <a:lnTo>
                    <a:pt x="35973" y="34711"/>
                  </a:lnTo>
                  <a:lnTo>
                    <a:pt x="37235" y="34711"/>
                  </a:lnTo>
                  <a:cubicBezTo>
                    <a:pt x="47333" y="19564"/>
                    <a:pt x="65004" y="9467"/>
                    <a:pt x="86462" y="9467"/>
                  </a:cubicBezTo>
                  <a:cubicBezTo>
                    <a:pt x="121804"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8AD68B2-EADD-4FF4-9C93-119AD098CF97}"/>
                </a:ext>
              </a:extLst>
            </p:cNvPr>
            <p:cNvSpPr/>
            <p:nvPr/>
          </p:nvSpPr>
          <p:spPr>
            <a:xfrm>
              <a:off x="7467332" y="1751647"/>
              <a:ext cx="100978" cy="214577"/>
            </a:xfrm>
            <a:custGeom>
              <a:avLst/>
              <a:gdLst>
                <a:gd name="connsiteX0" fmla="*/ 99084 w 100977"/>
                <a:gd name="connsiteY0" fmla="*/ 186177 h 214577"/>
                <a:gd name="connsiteX1" fmla="*/ 99084 w 100977"/>
                <a:gd name="connsiteY1" fmla="*/ 208897 h 214577"/>
                <a:gd name="connsiteX2" fmla="*/ 81413 w 100977"/>
                <a:gd name="connsiteY2" fmla="*/ 211422 h 214577"/>
                <a:gd name="connsiteX3" fmla="*/ 37235 w 100977"/>
                <a:gd name="connsiteY3" fmla="*/ 164720 h 214577"/>
                <a:gd name="connsiteX4" fmla="*/ 37235 w 100977"/>
                <a:gd name="connsiteY4" fmla="*/ 70053 h 214577"/>
                <a:gd name="connsiteX5" fmla="*/ 9467 w 100977"/>
                <a:gd name="connsiteY5" fmla="*/ 70053 h 214577"/>
                <a:gd name="connsiteX6" fmla="*/ 9467 w 100977"/>
                <a:gd name="connsiteY6" fmla="*/ 48595 h 214577"/>
                <a:gd name="connsiteX7" fmla="*/ 37235 w 100977"/>
                <a:gd name="connsiteY7" fmla="*/ 48595 h 214577"/>
                <a:gd name="connsiteX8" fmla="*/ 37235 w 100977"/>
                <a:gd name="connsiteY8" fmla="*/ 9467 h 214577"/>
                <a:gd name="connsiteX9" fmla="*/ 65004 w 100977"/>
                <a:gd name="connsiteY9" fmla="*/ 9467 h 214577"/>
                <a:gd name="connsiteX10" fmla="*/ 65004 w 100977"/>
                <a:gd name="connsiteY10" fmla="*/ 48595 h 214577"/>
                <a:gd name="connsiteX11" fmla="*/ 96560 w 100977"/>
                <a:gd name="connsiteY11" fmla="*/ 48595 h 214577"/>
                <a:gd name="connsiteX12" fmla="*/ 96560 w 100977"/>
                <a:gd name="connsiteY12" fmla="*/ 71315 h 214577"/>
                <a:gd name="connsiteX13" fmla="*/ 65004 w 100977"/>
                <a:gd name="connsiteY13" fmla="*/ 71315 h 214577"/>
                <a:gd name="connsiteX14" fmla="*/ 65004 w 100977"/>
                <a:gd name="connsiteY14" fmla="*/ 162195 h 214577"/>
                <a:gd name="connsiteX15" fmla="*/ 87724 w 100977"/>
                <a:gd name="connsiteY15" fmla="*/ 188702 h 214577"/>
                <a:gd name="connsiteX16" fmla="*/ 99084 w 100977"/>
                <a:gd name="connsiteY16" fmla="*/ 186177 h 21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977" h="214577">
                  <a:moveTo>
                    <a:pt x="99084" y="186177"/>
                  </a:moveTo>
                  <a:lnTo>
                    <a:pt x="99084" y="208897"/>
                  </a:lnTo>
                  <a:cubicBezTo>
                    <a:pt x="94035" y="210160"/>
                    <a:pt x="86462" y="211422"/>
                    <a:pt x="81413" y="211422"/>
                  </a:cubicBezTo>
                  <a:cubicBezTo>
                    <a:pt x="51120" y="211422"/>
                    <a:pt x="37235" y="198800"/>
                    <a:pt x="37235" y="164720"/>
                  </a:cubicBezTo>
                  <a:lnTo>
                    <a:pt x="37235" y="70053"/>
                  </a:lnTo>
                  <a:lnTo>
                    <a:pt x="9467" y="70053"/>
                  </a:lnTo>
                  <a:lnTo>
                    <a:pt x="9467" y="48595"/>
                  </a:lnTo>
                  <a:lnTo>
                    <a:pt x="37235" y="48595"/>
                  </a:lnTo>
                  <a:lnTo>
                    <a:pt x="37235" y="9467"/>
                  </a:lnTo>
                  <a:lnTo>
                    <a:pt x="65004" y="9467"/>
                  </a:lnTo>
                  <a:lnTo>
                    <a:pt x="65004" y="48595"/>
                  </a:lnTo>
                  <a:lnTo>
                    <a:pt x="96560" y="48595"/>
                  </a:lnTo>
                  <a:lnTo>
                    <a:pt x="96560" y="71315"/>
                  </a:lnTo>
                  <a:lnTo>
                    <a:pt x="65004" y="71315"/>
                  </a:lnTo>
                  <a:lnTo>
                    <a:pt x="65004" y="162195"/>
                  </a:lnTo>
                  <a:cubicBezTo>
                    <a:pt x="65004" y="181129"/>
                    <a:pt x="71315" y="188702"/>
                    <a:pt x="87724" y="188702"/>
                  </a:cubicBezTo>
                  <a:cubicBezTo>
                    <a:pt x="91511" y="187440"/>
                    <a:pt x="95298" y="187440"/>
                    <a:pt x="99084" y="186177"/>
                  </a:cubicBezTo>
                  <a:close/>
                </a:path>
              </a:pathLst>
            </a:custGeom>
            <a:solidFill>
              <a:srgbClr val="A8AAAD"/>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77D087F-E648-499A-89E3-3CAA12FE1F5F}"/>
                </a:ext>
              </a:extLst>
            </p:cNvPr>
            <p:cNvSpPr/>
            <p:nvPr/>
          </p:nvSpPr>
          <p:spPr>
            <a:xfrm>
              <a:off x="7652878" y="1721353"/>
              <a:ext cx="201955" cy="252444"/>
            </a:xfrm>
            <a:custGeom>
              <a:avLst/>
              <a:gdLst>
                <a:gd name="connsiteX0" fmla="*/ 197538 w 201955"/>
                <a:gd name="connsiteY0" fmla="*/ 90249 h 252444"/>
                <a:gd name="connsiteX1" fmla="*/ 167244 w 201955"/>
                <a:gd name="connsiteY1" fmla="*/ 90249 h 252444"/>
                <a:gd name="connsiteX2" fmla="*/ 107920 w 201955"/>
                <a:gd name="connsiteY2" fmla="*/ 35973 h 252444"/>
                <a:gd name="connsiteX3" fmla="*/ 39760 w 201955"/>
                <a:gd name="connsiteY3" fmla="*/ 126853 h 252444"/>
                <a:gd name="connsiteX4" fmla="*/ 107920 w 201955"/>
                <a:gd name="connsiteY4" fmla="*/ 217733 h 252444"/>
                <a:gd name="connsiteX5" fmla="*/ 169769 w 201955"/>
                <a:gd name="connsiteY5" fmla="*/ 162195 h 252444"/>
                <a:gd name="connsiteX6" fmla="*/ 200062 w 201955"/>
                <a:gd name="connsiteY6" fmla="*/ 162195 h 252444"/>
                <a:gd name="connsiteX7" fmla="*/ 107920 w 201955"/>
                <a:gd name="connsiteY7" fmla="*/ 244240 h 252444"/>
                <a:gd name="connsiteX8" fmla="*/ 9467 w 201955"/>
                <a:gd name="connsiteY8" fmla="*/ 126853 h 252444"/>
                <a:gd name="connsiteX9" fmla="*/ 109182 w 201955"/>
                <a:gd name="connsiteY9" fmla="*/ 9467 h 252444"/>
                <a:gd name="connsiteX10" fmla="*/ 197538 w 201955"/>
                <a:gd name="connsiteY10" fmla="*/ 90249 h 2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55" h="252444">
                  <a:moveTo>
                    <a:pt x="197538" y="90249"/>
                  </a:moveTo>
                  <a:lnTo>
                    <a:pt x="167244" y="90249"/>
                  </a:lnTo>
                  <a:cubicBezTo>
                    <a:pt x="164720" y="57431"/>
                    <a:pt x="140738" y="35973"/>
                    <a:pt x="107920" y="35973"/>
                  </a:cubicBezTo>
                  <a:cubicBezTo>
                    <a:pt x="65005" y="35973"/>
                    <a:pt x="39760" y="70053"/>
                    <a:pt x="39760" y="126853"/>
                  </a:cubicBezTo>
                  <a:cubicBezTo>
                    <a:pt x="39760" y="183653"/>
                    <a:pt x="65005" y="217733"/>
                    <a:pt x="107920" y="217733"/>
                  </a:cubicBezTo>
                  <a:cubicBezTo>
                    <a:pt x="142000" y="217733"/>
                    <a:pt x="164720" y="196275"/>
                    <a:pt x="169769" y="162195"/>
                  </a:cubicBezTo>
                  <a:lnTo>
                    <a:pt x="200062" y="162195"/>
                  </a:lnTo>
                  <a:cubicBezTo>
                    <a:pt x="195013" y="212684"/>
                    <a:pt x="160933" y="244240"/>
                    <a:pt x="107920" y="244240"/>
                  </a:cubicBezTo>
                  <a:cubicBezTo>
                    <a:pt x="47333" y="244240"/>
                    <a:pt x="9467" y="200062"/>
                    <a:pt x="9467" y="126853"/>
                  </a:cubicBezTo>
                  <a:cubicBezTo>
                    <a:pt x="9467" y="53644"/>
                    <a:pt x="47333" y="9467"/>
                    <a:pt x="109182" y="9467"/>
                  </a:cubicBezTo>
                  <a:cubicBezTo>
                    <a:pt x="162196" y="9467"/>
                    <a:pt x="195013" y="43547"/>
                    <a:pt x="197538" y="90249"/>
                  </a:cubicBezTo>
                  <a:close/>
                </a:path>
              </a:pathLst>
            </a:custGeom>
            <a:solidFill>
              <a:srgbClr val="A8AAAD"/>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862CD5A-8787-4871-AE08-F68C3D9DAF7D}"/>
                </a:ext>
              </a:extLst>
            </p:cNvPr>
            <p:cNvSpPr/>
            <p:nvPr/>
          </p:nvSpPr>
          <p:spPr>
            <a:xfrm>
              <a:off x="7869980" y="1785726"/>
              <a:ext cx="164089" cy="189333"/>
            </a:xfrm>
            <a:custGeom>
              <a:avLst/>
              <a:gdLst>
                <a:gd name="connsiteX0" fmla="*/ 163458 w 164088"/>
                <a:gd name="connsiteY0" fmla="*/ 95298 h 189333"/>
                <a:gd name="connsiteX1" fmla="*/ 86462 w 164088"/>
                <a:gd name="connsiteY1" fmla="*/ 181129 h 189333"/>
                <a:gd name="connsiteX2" fmla="*/ 9467 w 164088"/>
                <a:gd name="connsiteY2" fmla="*/ 95298 h 189333"/>
                <a:gd name="connsiteX3" fmla="*/ 86462 w 164088"/>
                <a:gd name="connsiteY3" fmla="*/ 9467 h 189333"/>
                <a:gd name="connsiteX4" fmla="*/ 163458 w 164088"/>
                <a:gd name="connsiteY4" fmla="*/ 95298 h 189333"/>
                <a:gd name="connsiteX5" fmla="*/ 39760 w 164088"/>
                <a:gd name="connsiteY5" fmla="*/ 95298 h 189333"/>
                <a:gd name="connsiteX6" fmla="*/ 87725 w 164088"/>
                <a:gd name="connsiteY6" fmla="*/ 157146 h 189333"/>
                <a:gd name="connsiteX7" fmla="*/ 135689 w 164088"/>
                <a:gd name="connsiteY7" fmla="*/ 95298 h 189333"/>
                <a:gd name="connsiteX8" fmla="*/ 87725 w 164088"/>
                <a:gd name="connsiteY8" fmla="*/ 33449 h 189333"/>
                <a:gd name="connsiteX9" fmla="*/ 39760 w 164088"/>
                <a:gd name="connsiteY9" fmla="*/ 95298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88" h="189333">
                  <a:moveTo>
                    <a:pt x="163458" y="95298"/>
                  </a:moveTo>
                  <a:cubicBezTo>
                    <a:pt x="163458" y="148311"/>
                    <a:pt x="134427" y="181129"/>
                    <a:pt x="86462" y="181129"/>
                  </a:cubicBezTo>
                  <a:cubicBezTo>
                    <a:pt x="38498" y="181129"/>
                    <a:pt x="9467" y="148311"/>
                    <a:pt x="9467" y="95298"/>
                  </a:cubicBezTo>
                  <a:cubicBezTo>
                    <a:pt x="9467" y="42284"/>
                    <a:pt x="38498" y="9467"/>
                    <a:pt x="86462" y="9467"/>
                  </a:cubicBezTo>
                  <a:cubicBezTo>
                    <a:pt x="134427" y="9467"/>
                    <a:pt x="163458" y="42284"/>
                    <a:pt x="163458" y="95298"/>
                  </a:cubicBezTo>
                  <a:close/>
                  <a:moveTo>
                    <a:pt x="39760" y="95298"/>
                  </a:moveTo>
                  <a:cubicBezTo>
                    <a:pt x="39760" y="134426"/>
                    <a:pt x="57431" y="157146"/>
                    <a:pt x="87725" y="157146"/>
                  </a:cubicBezTo>
                  <a:cubicBezTo>
                    <a:pt x="116755" y="157146"/>
                    <a:pt x="135689" y="133164"/>
                    <a:pt x="135689" y="95298"/>
                  </a:cubicBezTo>
                  <a:cubicBezTo>
                    <a:pt x="135689" y="57431"/>
                    <a:pt x="118018" y="33449"/>
                    <a:pt x="87725" y="33449"/>
                  </a:cubicBezTo>
                  <a:cubicBezTo>
                    <a:pt x="57431" y="32187"/>
                    <a:pt x="39760" y="56169"/>
                    <a:pt x="39760" y="95298"/>
                  </a:cubicBezTo>
                  <a:close/>
                </a:path>
              </a:pathLst>
            </a:custGeom>
            <a:solidFill>
              <a:srgbClr val="A8AAA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C7B658A-1A30-4390-A715-113521F16A3F}"/>
                </a:ext>
              </a:extLst>
            </p:cNvPr>
            <p:cNvSpPr/>
            <p:nvPr/>
          </p:nvSpPr>
          <p:spPr>
            <a:xfrm>
              <a:off x="8064362" y="1786989"/>
              <a:ext cx="239822" cy="176711"/>
            </a:xfrm>
            <a:custGeom>
              <a:avLst/>
              <a:gdLst>
                <a:gd name="connsiteX0" fmla="*/ 234142 w 239822"/>
                <a:gd name="connsiteY0" fmla="*/ 75102 h 176710"/>
                <a:gd name="connsiteX1" fmla="*/ 234142 w 239822"/>
                <a:gd name="connsiteY1" fmla="*/ 174818 h 176710"/>
                <a:gd name="connsiteX2" fmla="*/ 206373 w 239822"/>
                <a:gd name="connsiteY2" fmla="*/ 174818 h 176710"/>
                <a:gd name="connsiteX3" fmla="*/ 206373 w 239822"/>
                <a:gd name="connsiteY3" fmla="*/ 76364 h 176710"/>
                <a:gd name="connsiteX4" fmla="*/ 173555 w 239822"/>
                <a:gd name="connsiteY4" fmla="*/ 32187 h 176710"/>
                <a:gd name="connsiteX5" fmla="*/ 135689 w 239822"/>
                <a:gd name="connsiteY5" fmla="*/ 82675 h 176710"/>
                <a:gd name="connsiteX6" fmla="*/ 135689 w 239822"/>
                <a:gd name="connsiteY6" fmla="*/ 174818 h 176710"/>
                <a:gd name="connsiteX7" fmla="*/ 107920 w 239822"/>
                <a:gd name="connsiteY7" fmla="*/ 174818 h 176710"/>
                <a:gd name="connsiteX8" fmla="*/ 107920 w 239822"/>
                <a:gd name="connsiteY8" fmla="*/ 72578 h 176710"/>
                <a:gd name="connsiteX9" fmla="*/ 75102 w 239822"/>
                <a:gd name="connsiteY9" fmla="*/ 32187 h 176710"/>
                <a:gd name="connsiteX10" fmla="*/ 37236 w 239822"/>
                <a:gd name="connsiteY10" fmla="*/ 85200 h 176710"/>
                <a:gd name="connsiteX11" fmla="*/ 37236 w 239822"/>
                <a:gd name="connsiteY11" fmla="*/ 174818 h 176710"/>
                <a:gd name="connsiteX12" fmla="*/ 9467 w 239822"/>
                <a:gd name="connsiteY12" fmla="*/ 174818 h 176710"/>
                <a:gd name="connsiteX13" fmla="*/ 9467 w 239822"/>
                <a:gd name="connsiteY13" fmla="*/ 13253 h 176710"/>
                <a:gd name="connsiteX14" fmla="*/ 35973 w 239822"/>
                <a:gd name="connsiteY14" fmla="*/ 13253 h 176710"/>
                <a:gd name="connsiteX15" fmla="*/ 35973 w 239822"/>
                <a:gd name="connsiteY15" fmla="*/ 33449 h 176710"/>
                <a:gd name="connsiteX16" fmla="*/ 37236 w 239822"/>
                <a:gd name="connsiteY16" fmla="*/ 33449 h 176710"/>
                <a:gd name="connsiteX17" fmla="*/ 82676 w 239822"/>
                <a:gd name="connsiteY17" fmla="*/ 9467 h 176710"/>
                <a:gd name="connsiteX18" fmla="*/ 130640 w 239822"/>
                <a:gd name="connsiteY18" fmla="*/ 39760 h 176710"/>
                <a:gd name="connsiteX19" fmla="*/ 182391 w 239822"/>
                <a:gd name="connsiteY19" fmla="*/ 9467 h 176710"/>
                <a:gd name="connsiteX20" fmla="*/ 234142 w 239822"/>
                <a:gd name="connsiteY20" fmla="*/ 75102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822" h="176710">
                  <a:moveTo>
                    <a:pt x="234142" y="75102"/>
                  </a:moveTo>
                  <a:lnTo>
                    <a:pt x="234142" y="174818"/>
                  </a:lnTo>
                  <a:lnTo>
                    <a:pt x="206373" y="174818"/>
                  </a:lnTo>
                  <a:lnTo>
                    <a:pt x="206373" y="76364"/>
                  </a:lnTo>
                  <a:cubicBezTo>
                    <a:pt x="206373" y="43547"/>
                    <a:pt x="193751" y="32187"/>
                    <a:pt x="173555" y="32187"/>
                  </a:cubicBezTo>
                  <a:cubicBezTo>
                    <a:pt x="149573" y="32187"/>
                    <a:pt x="135689" y="52382"/>
                    <a:pt x="135689" y="82675"/>
                  </a:cubicBezTo>
                  <a:lnTo>
                    <a:pt x="135689" y="174818"/>
                  </a:lnTo>
                  <a:lnTo>
                    <a:pt x="107920" y="174818"/>
                  </a:lnTo>
                  <a:lnTo>
                    <a:pt x="107920" y="72578"/>
                  </a:lnTo>
                  <a:cubicBezTo>
                    <a:pt x="107920" y="47333"/>
                    <a:pt x="95298" y="32187"/>
                    <a:pt x="75102" y="32187"/>
                  </a:cubicBezTo>
                  <a:cubicBezTo>
                    <a:pt x="51120" y="32187"/>
                    <a:pt x="37236" y="52382"/>
                    <a:pt x="37236" y="85200"/>
                  </a:cubicBezTo>
                  <a:lnTo>
                    <a:pt x="37236" y="174818"/>
                  </a:lnTo>
                  <a:lnTo>
                    <a:pt x="9467" y="174818"/>
                  </a:lnTo>
                  <a:lnTo>
                    <a:pt x="9467" y="13253"/>
                  </a:lnTo>
                  <a:lnTo>
                    <a:pt x="35973" y="13253"/>
                  </a:lnTo>
                  <a:lnTo>
                    <a:pt x="35973" y="33449"/>
                  </a:lnTo>
                  <a:lnTo>
                    <a:pt x="37236" y="33449"/>
                  </a:lnTo>
                  <a:cubicBezTo>
                    <a:pt x="48596" y="18302"/>
                    <a:pt x="63742" y="9467"/>
                    <a:pt x="82676" y="9467"/>
                  </a:cubicBezTo>
                  <a:cubicBezTo>
                    <a:pt x="105396" y="9467"/>
                    <a:pt x="121804" y="19564"/>
                    <a:pt x="130640" y="39760"/>
                  </a:cubicBezTo>
                  <a:cubicBezTo>
                    <a:pt x="142000" y="20827"/>
                    <a:pt x="158409" y="9467"/>
                    <a:pt x="182391" y="9467"/>
                  </a:cubicBezTo>
                  <a:cubicBezTo>
                    <a:pt x="213947" y="9467"/>
                    <a:pt x="234142" y="30924"/>
                    <a:pt x="234142" y="75102"/>
                  </a:cubicBezTo>
                  <a:close/>
                </a:path>
              </a:pathLst>
            </a:custGeom>
            <a:solidFill>
              <a:srgbClr val="A8AAAD"/>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46DDAAB-748C-4760-A203-95C9CF4145FA}"/>
                </a:ext>
              </a:extLst>
            </p:cNvPr>
            <p:cNvSpPr/>
            <p:nvPr/>
          </p:nvSpPr>
          <p:spPr>
            <a:xfrm>
              <a:off x="8337002" y="1785726"/>
              <a:ext cx="164089" cy="239822"/>
            </a:xfrm>
            <a:custGeom>
              <a:avLst/>
              <a:gdLst>
                <a:gd name="connsiteX0" fmla="*/ 154622 w 164088"/>
                <a:gd name="connsiteY0" fmla="*/ 94035 h 239821"/>
                <a:gd name="connsiteX1" fmla="*/ 87725 w 164088"/>
                <a:gd name="connsiteY1" fmla="*/ 178604 h 239821"/>
                <a:gd name="connsiteX2" fmla="*/ 38498 w 164088"/>
                <a:gd name="connsiteY2" fmla="*/ 152098 h 239821"/>
                <a:gd name="connsiteX3" fmla="*/ 37236 w 164088"/>
                <a:gd name="connsiteY3" fmla="*/ 152098 h 239821"/>
                <a:gd name="connsiteX4" fmla="*/ 37236 w 164088"/>
                <a:gd name="connsiteY4" fmla="*/ 234142 h 239821"/>
                <a:gd name="connsiteX5" fmla="*/ 9467 w 164088"/>
                <a:gd name="connsiteY5" fmla="*/ 234142 h 239821"/>
                <a:gd name="connsiteX6" fmla="*/ 9467 w 164088"/>
                <a:gd name="connsiteY6" fmla="*/ 14516 h 239821"/>
                <a:gd name="connsiteX7" fmla="*/ 37236 w 164088"/>
                <a:gd name="connsiteY7" fmla="*/ 14516 h 239821"/>
                <a:gd name="connsiteX8" fmla="*/ 37236 w 164088"/>
                <a:gd name="connsiteY8" fmla="*/ 37236 h 239821"/>
                <a:gd name="connsiteX9" fmla="*/ 38498 w 164088"/>
                <a:gd name="connsiteY9" fmla="*/ 37236 h 239821"/>
                <a:gd name="connsiteX10" fmla="*/ 87725 w 164088"/>
                <a:gd name="connsiteY10" fmla="*/ 9467 h 239821"/>
                <a:gd name="connsiteX11" fmla="*/ 154622 w 164088"/>
                <a:gd name="connsiteY11" fmla="*/ 94035 h 239821"/>
                <a:gd name="connsiteX12" fmla="*/ 35973 w 164088"/>
                <a:gd name="connsiteY12" fmla="*/ 94035 h 239821"/>
                <a:gd name="connsiteX13" fmla="*/ 80151 w 164088"/>
                <a:gd name="connsiteY13" fmla="*/ 155884 h 239821"/>
                <a:gd name="connsiteX14" fmla="*/ 125591 w 164088"/>
                <a:gd name="connsiteY14" fmla="*/ 94035 h 239821"/>
                <a:gd name="connsiteX15" fmla="*/ 80151 w 164088"/>
                <a:gd name="connsiteY15" fmla="*/ 32187 h 239821"/>
                <a:gd name="connsiteX16" fmla="*/ 35973 w 164088"/>
                <a:gd name="connsiteY16" fmla="*/ 94035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088" h="239821">
                  <a:moveTo>
                    <a:pt x="154622" y="94035"/>
                  </a:moveTo>
                  <a:cubicBezTo>
                    <a:pt x="154622" y="145786"/>
                    <a:pt x="128115" y="178604"/>
                    <a:pt x="87725" y="178604"/>
                  </a:cubicBezTo>
                  <a:cubicBezTo>
                    <a:pt x="66267" y="178604"/>
                    <a:pt x="47333" y="168506"/>
                    <a:pt x="38498" y="152098"/>
                  </a:cubicBezTo>
                  <a:lnTo>
                    <a:pt x="37236" y="152098"/>
                  </a:lnTo>
                  <a:lnTo>
                    <a:pt x="37236" y="234142"/>
                  </a:lnTo>
                  <a:lnTo>
                    <a:pt x="9467" y="234142"/>
                  </a:lnTo>
                  <a:lnTo>
                    <a:pt x="9467" y="14516"/>
                  </a:lnTo>
                  <a:lnTo>
                    <a:pt x="37236" y="14516"/>
                  </a:lnTo>
                  <a:lnTo>
                    <a:pt x="37236" y="37236"/>
                  </a:lnTo>
                  <a:lnTo>
                    <a:pt x="38498" y="37236"/>
                  </a:lnTo>
                  <a:cubicBezTo>
                    <a:pt x="47333" y="20827"/>
                    <a:pt x="66267" y="9467"/>
                    <a:pt x="87725" y="9467"/>
                  </a:cubicBezTo>
                  <a:cubicBezTo>
                    <a:pt x="128115" y="9467"/>
                    <a:pt x="154622" y="43547"/>
                    <a:pt x="154622" y="94035"/>
                  </a:cubicBezTo>
                  <a:close/>
                  <a:moveTo>
                    <a:pt x="35973" y="94035"/>
                  </a:moveTo>
                  <a:cubicBezTo>
                    <a:pt x="35973" y="133164"/>
                    <a:pt x="53644" y="155884"/>
                    <a:pt x="80151" y="155884"/>
                  </a:cubicBezTo>
                  <a:cubicBezTo>
                    <a:pt x="107920" y="155884"/>
                    <a:pt x="125591" y="131902"/>
                    <a:pt x="125591" y="94035"/>
                  </a:cubicBezTo>
                  <a:cubicBezTo>
                    <a:pt x="125591" y="56169"/>
                    <a:pt x="107920" y="32187"/>
                    <a:pt x="80151" y="32187"/>
                  </a:cubicBezTo>
                  <a:cubicBezTo>
                    <a:pt x="53644" y="32187"/>
                    <a:pt x="35973" y="56169"/>
                    <a:pt x="35973" y="94035"/>
                  </a:cubicBezTo>
                  <a:close/>
                </a:path>
              </a:pathLst>
            </a:custGeom>
            <a:solidFill>
              <a:srgbClr val="A8AAAD"/>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85CCBE6D-557A-4839-AD8C-E783191BB15A}"/>
                </a:ext>
              </a:extLst>
            </p:cNvPr>
            <p:cNvSpPr/>
            <p:nvPr/>
          </p:nvSpPr>
          <p:spPr>
            <a:xfrm>
              <a:off x="8506140" y="1784464"/>
              <a:ext cx="151467" cy="189333"/>
            </a:xfrm>
            <a:custGeom>
              <a:avLst/>
              <a:gdLst>
                <a:gd name="connsiteX0" fmla="*/ 144525 w 151466"/>
                <a:gd name="connsiteY0" fmla="*/ 73840 h 189333"/>
                <a:gd name="connsiteX1" fmla="*/ 144525 w 151466"/>
                <a:gd name="connsiteY1" fmla="*/ 135689 h 189333"/>
                <a:gd name="connsiteX2" fmla="*/ 148311 w 151466"/>
                <a:gd name="connsiteY2" fmla="*/ 177342 h 189333"/>
                <a:gd name="connsiteX3" fmla="*/ 123067 w 151466"/>
                <a:gd name="connsiteY3" fmla="*/ 177342 h 189333"/>
                <a:gd name="connsiteX4" fmla="*/ 120542 w 151466"/>
                <a:gd name="connsiteY4" fmla="*/ 153360 h 189333"/>
                <a:gd name="connsiteX5" fmla="*/ 119280 w 151466"/>
                <a:gd name="connsiteY5" fmla="*/ 153360 h 189333"/>
                <a:gd name="connsiteX6" fmla="*/ 63742 w 151466"/>
                <a:gd name="connsiteY6" fmla="*/ 179866 h 189333"/>
                <a:gd name="connsiteX7" fmla="*/ 9467 w 151466"/>
                <a:gd name="connsiteY7" fmla="*/ 131902 h 189333"/>
                <a:gd name="connsiteX8" fmla="*/ 71315 w 151466"/>
                <a:gd name="connsiteY8" fmla="*/ 81413 h 189333"/>
                <a:gd name="connsiteX9" fmla="*/ 118018 w 151466"/>
                <a:gd name="connsiteY9" fmla="*/ 76364 h 189333"/>
                <a:gd name="connsiteX10" fmla="*/ 118018 w 151466"/>
                <a:gd name="connsiteY10" fmla="*/ 70053 h 189333"/>
                <a:gd name="connsiteX11" fmla="*/ 81413 w 151466"/>
                <a:gd name="connsiteY11" fmla="*/ 32187 h 189333"/>
                <a:gd name="connsiteX12" fmla="*/ 44809 w 151466"/>
                <a:gd name="connsiteY12" fmla="*/ 63742 h 189333"/>
                <a:gd name="connsiteX13" fmla="*/ 17040 w 151466"/>
                <a:gd name="connsiteY13" fmla="*/ 63742 h 189333"/>
                <a:gd name="connsiteX14" fmla="*/ 81413 w 151466"/>
                <a:gd name="connsiteY14" fmla="*/ 9467 h 189333"/>
                <a:gd name="connsiteX15" fmla="*/ 144525 w 151466"/>
                <a:gd name="connsiteY15" fmla="*/ 73840 h 189333"/>
                <a:gd name="connsiteX16" fmla="*/ 118018 w 151466"/>
                <a:gd name="connsiteY16" fmla="*/ 97822 h 189333"/>
                <a:gd name="connsiteX17" fmla="*/ 75102 w 151466"/>
                <a:gd name="connsiteY17" fmla="*/ 102871 h 189333"/>
                <a:gd name="connsiteX18" fmla="*/ 38498 w 151466"/>
                <a:gd name="connsiteY18" fmla="*/ 130640 h 189333"/>
                <a:gd name="connsiteX19" fmla="*/ 71315 w 151466"/>
                <a:gd name="connsiteY19" fmla="*/ 158409 h 189333"/>
                <a:gd name="connsiteX20" fmla="*/ 104133 w 151466"/>
                <a:gd name="connsiteY20" fmla="*/ 145786 h 189333"/>
                <a:gd name="connsiteX21" fmla="*/ 116755 w 151466"/>
                <a:gd name="connsiteY21" fmla="*/ 107920 h 189333"/>
                <a:gd name="connsiteX22" fmla="*/ 116755 w 151466"/>
                <a:gd name="connsiteY22" fmla="*/ 97822 h 1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466" h="189333">
                  <a:moveTo>
                    <a:pt x="144525" y="73840"/>
                  </a:moveTo>
                  <a:lnTo>
                    <a:pt x="144525" y="135689"/>
                  </a:lnTo>
                  <a:cubicBezTo>
                    <a:pt x="144525" y="153360"/>
                    <a:pt x="145787" y="167244"/>
                    <a:pt x="148311" y="177342"/>
                  </a:cubicBezTo>
                  <a:lnTo>
                    <a:pt x="123067" y="177342"/>
                  </a:lnTo>
                  <a:cubicBezTo>
                    <a:pt x="121804" y="169769"/>
                    <a:pt x="120542" y="160933"/>
                    <a:pt x="120542" y="153360"/>
                  </a:cubicBezTo>
                  <a:lnTo>
                    <a:pt x="119280" y="153360"/>
                  </a:lnTo>
                  <a:cubicBezTo>
                    <a:pt x="107920" y="171031"/>
                    <a:pt x="88987" y="179866"/>
                    <a:pt x="63742" y="179866"/>
                  </a:cubicBezTo>
                  <a:cubicBezTo>
                    <a:pt x="29662" y="179866"/>
                    <a:pt x="9467" y="159671"/>
                    <a:pt x="9467" y="131902"/>
                  </a:cubicBezTo>
                  <a:cubicBezTo>
                    <a:pt x="9467" y="105395"/>
                    <a:pt x="24613" y="87724"/>
                    <a:pt x="71315" y="81413"/>
                  </a:cubicBezTo>
                  <a:cubicBezTo>
                    <a:pt x="85200" y="78889"/>
                    <a:pt x="105396" y="76364"/>
                    <a:pt x="118018" y="76364"/>
                  </a:cubicBezTo>
                  <a:lnTo>
                    <a:pt x="118018" y="70053"/>
                  </a:lnTo>
                  <a:cubicBezTo>
                    <a:pt x="118018" y="43547"/>
                    <a:pt x="102871" y="32187"/>
                    <a:pt x="81413" y="32187"/>
                  </a:cubicBezTo>
                  <a:cubicBezTo>
                    <a:pt x="57431" y="32187"/>
                    <a:pt x="46071" y="44809"/>
                    <a:pt x="44809" y="63742"/>
                  </a:cubicBezTo>
                  <a:lnTo>
                    <a:pt x="17040" y="63742"/>
                  </a:lnTo>
                  <a:cubicBezTo>
                    <a:pt x="18302" y="33449"/>
                    <a:pt x="41022" y="9467"/>
                    <a:pt x="81413" y="9467"/>
                  </a:cubicBezTo>
                  <a:cubicBezTo>
                    <a:pt x="120542" y="10729"/>
                    <a:pt x="144525" y="30924"/>
                    <a:pt x="144525" y="73840"/>
                  </a:cubicBezTo>
                  <a:close/>
                  <a:moveTo>
                    <a:pt x="118018" y="97822"/>
                  </a:moveTo>
                  <a:cubicBezTo>
                    <a:pt x="105396" y="99084"/>
                    <a:pt x="87725" y="100346"/>
                    <a:pt x="75102" y="102871"/>
                  </a:cubicBezTo>
                  <a:cubicBezTo>
                    <a:pt x="47333" y="106658"/>
                    <a:pt x="38498" y="115493"/>
                    <a:pt x="38498" y="130640"/>
                  </a:cubicBezTo>
                  <a:cubicBezTo>
                    <a:pt x="38498" y="147049"/>
                    <a:pt x="51120" y="158409"/>
                    <a:pt x="71315" y="158409"/>
                  </a:cubicBezTo>
                  <a:cubicBezTo>
                    <a:pt x="83938" y="158409"/>
                    <a:pt x="96560" y="153360"/>
                    <a:pt x="104133" y="145786"/>
                  </a:cubicBezTo>
                  <a:cubicBezTo>
                    <a:pt x="114231" y="135689"/>
                    <a:pt x="116755" y="126853"/>
                    <a:pt x="116755" y="107920"/>
                  </a:cubicBezTo>
                  <a:lnTo>
                    <a:pt x="116755" y="97822"/>
                  </a:lnTo>
                  <a:close/>
                </a:path>
              </a:pathLst>
            </a:custGeom>
            <a:solidFill>
              <a:srgbClr val="A8AAAD"/>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DF32449-D955-462C-9353-ED5D81AED18E}"/>
                </a:ext>
              </a:extLst>
            </p:cNvPr>
            <p:cNvSpPr/>
            <p:nvPr/>
          </p:nvSpPr>
          <p:spPr>
            <a:xfrm>
              <a:off x="8690424" y="1786989"/>
              <a:ext cx="151467" cy="176711"/>
            </a:xfrm>
            <a:custGeom>
              <a:avLst/>
              <a:gdLst>
                <a:gd name="connsiteX0" fmla="*/ 143262 w 151466"/>
                <a:gd name="connsiteY0" fmla="*/ 76364 h 176710"/>
                <a:gd name="connsiteX1" fmla="*/ 143262 w 151466"/>
                <a:gd name="connsiteY1" fmla="*/ 174818 h 176710"/>
                <a:gd name="connsiteX2" fmla="*/ 115494 w 151466"/>
                <a:gd name="connsiteY2" fmla="*/ 174818 h 176710"/>
                <a:gd name="connsiteX3" fmla="*/ 115494 w 151466"/>
                <a:gd name="connsiteY3" fmla="*/ 78889 h 176710"/>
                <a:gd name="connsiteX4" fmla="*/ 78889 w 151466"/>
                <a:gd name="connsiteY4" fmla="*/ 33449 h 176710"/>
                <a:gd name="connsiteX5" fmla="*/ 37236 w 151466"/>
                <a:gd name="connsiteY5" fmla="*/ 82675 h 176710"/>
                <a:gd name="connsiteX6" fmla="*/ 37236 w 151466"/>
                <a:gd name="connsiteY6" fmla="*/ 174818 h 176710"/>
                <a:gd name="connsiteX7" fmla="*/ 9467 w 151466"/>
                <a:gd name="connsiteY7" fmla="*/ 174818 h 176710"/>
                <a:gd name="connsiteX8" fmla="*/ 9467 w 151466"/>
                <a:gd name="connsiteY8" fmla="*/ 13253 h 176710"/>
                <a:gd name="connsiteX9" fmla="*/ 35973 w 151466"/>
                <a:gd name="connsiteY9" fmla="*/ 13253 h 176710"/>
                <a:gd name="connsiteX10" fmla="*/ 35973 w 151466"/>
                <a:gd name="connsiteY10" fmla="*/ 34711 h 176710"/>
                <a:gd name="connsiteX11" fmla="*/ 37236 w 151466"/>
                <a:gd name="connsiteY11" fmla="*/ 34711 h 176710"/>
                <a:gd name="connsiteX12" fmla="*/ 86462 w 151466"/>
                <a:gd name="connsiteY12" fmla="*/ 9467 h 176710"/>
                <a:gd name="connsiteX13" fmla="*/ 143262 w 151466"/>
                <a:gd name="connsiteY13" fmla="*/ 76364 h 1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66" h="176710">
                  <a:moveTo>
                    <a:pt x="143262" y="76364"/>
                  </a:moveTo>
                  <a:lnTo>
                    <a:pt x="143262" y="174818"/>
                  </a:lnTo>
                  <a:lnTo>
                    <a:pt x="115494" y="174818"/>
                  </a:lnTo>
                  <a:lnTo>
                    <a:pt x="115494" y="78889"/>
                  </a:lnTo>
                  <a:cubicBezTo>
                    <a:pt x="115494" y="44809"/>
                    <a:pt x="101609" y="33449"/>
                    <a:pt x="78889" y="33449"/>
                  </a:cubicBezTo>
                  <a:cubicBezTo>
                    <a:pt x="56169" y="33449"/>
                    <a:pt x="37236" y="51120"/>
                    <a:pt x="37236" y="82675"/>
                  </a:cubicBezTo>
                  <a:lnTo>
                    <a:pt x="37236" y="174818"/>
                  </a:lnTo>
                  <a:lnTo>
                    <a:pt x="9467" y="174818"/>
                  </a:lnTo>
                  <a:lnTo>
                    <a:pt x="9467" y="13253"/>
                  </a:lnTo>
                  <a:lnTo>
                    <a:pt x="35973" y="13253"/>
                  </a:lnTo>
                  <a:lnTo>
                    <a:pt x="35973" y="34711"/>
                  </a:lnTo>
                  <a:lnTo>
                    <a:pt x="37236" y="34711"/>
                  </a:lnTo>
                  <a:cubicBezTo>
                    <a:pt x="47333" y="19564"/>
                    <a:pt x="65004" y="9467"/>
                    <a:pt x="86462" y="9467"/>
                  </a:cubicBezTo>
                  <a:cubicBezTo>
                    <a:pt x="121805" y="9467"/>
                    <a:pt x="143262" y="32187"/>
                    <a:pt x="143262" y="76364"/>
                  </a:cubicBezTo>
                  <a:close/>
                </a:path>
              </a:pathLst>
            </a:custGeom>
            <a:solidFill>
              <a:srgbClr val="A8AAAD"/>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1FD2F460-644A-47C7-AE13-AACFB00B4F50}"/>
                </a:ext>
              </a:extLst>
            </p:cNvPr>
            <p:cNvSpPr/>
            <p:nvPr/>
          </p:nvSpPr>
          <p:spPr>
            <a:xfrm>
              <a:off x="8839366" y="1790775"/>
              <a:ext cx="164089" cy="239822"/>
            </a:xfrm>
            <a:custGeom>
              <a:avLst/>
              <a:gdLst>
                <a:gd name="connsiteX0" fmla="*/ 97822 w 164088"/>
                <a:gd name="connsiteY0" fmla="*/ 177342 h 239821"/>
                <a:gd name="connsiteX1" fmla="*/ 30925 w 164088"/>
                <a:gd name="connsiteY1" fmla="*/ 230355 h 239821"/>
                <a:gd name="connsiteX2" fmla="*/ 15778 w 164088"/>
                <a:gd name="connsiteY2" fmla="*/ 229093 h 239821"/>
                <a:gd name="connsiteX3" fmla="*/ 15778 w 164088"/>
                <a:gd name="connsiteY3" fmla="*/ 205111 h 239821"/>
                <a:gd name="connsiteX4" fmla="*/ 29663 w 164088"/>
                <a:gd name="connsiteY4" fmla="*/ 207635 h 239821"/>
                <a:gd name="connsiteX5" fmla="*/ 70053 w 164088"/>
                <a:gd name="connsiteY5" fmla="*/ 171031 h 239821"/>
                <a:gd name="connsiteX6" fmla="*/ 9467 w 164088"/>
                <a:gd name="connsiteY6" fmla="*/ 9467 h 239821"/>
                <a:gd name="connsiteX7" fmla="*/ 39760 w 164088"/>
                <a:gd name="connsiteY7" fmla="*/ 9467 h 239821"/>
                <a:gd name="connsiteX8" fmla="*/ 86463 w 164088"/>
                <a:gd name="connsiteY8" fmla="*/ 138213 h 239821"/>
                <a:gd name="connsiteX9" fmla="*/ 87725 w 164088"/>
                <a:gd name="connsiteY9" fmla="*/ 138213 h 239821"/>
                <a:gd name="connsiteX10" fmla="*/ 134427 w 164088"/>
                <a:gd name="connsiteY10" fmla="*/ 9467 h 239821"/>
                <a:gd name="connsiteX11" fmla="*/ 163458 w 164088"/>
                <a:gd name="connsiteY11" fmla="*/ 9467 h 239821"/>
                <a:gd name="connsiteX12" fmla="*/ 97822 w 164088"/>
                <a:gd name="connsiteY12" fmla="*/ 177342 h 2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088" h="239821">
                  <a:moveTo>
                    <a:pt x="97822" y="177342"/>
                  </a:moveTo>
                  <a:cubicBezTo>
                    <a:pt x="81413" y="218995"/>
                    <a:pt x="66267" y="230355"/>
                    <a:pt x="30925" y="230355"/>
                  </a:cubicBezTo>
                  <a:cubicBezTo>
                    <a:pt x="25875" y="230355"/>
                    <a:pt x="20827" y="230355"/>
                    <a:pt x="15778" y="229093"/>
                  </a:cubicBezTo>
                  <a:lnTo>
                    <a:pt x="15778" y="205111"/>
                  </a:lnTo>
                  <a:cubicBezTo>
                    <a:pt x="19564" y="206373"/>
                    <a:pt x="24613" y="207635"/>
                    <a:pt x="29663" y="207635"/>
                  </a:cubicBezTo>
                  <a:cubicBezTo>
                    <a:pt x="51120" y="207635"/>
                    <a:pt x="58694" y="200062"/>
                    <a:pt x="70053" y="171031"/>
                  </a:cubicBezTo>
                  <a:lnTo>
                    <a:pt x="9467" y="9467"/>
                  </a:lnTo>
                  <a:lnTo>
                    <a:pt x="39760" y="9467"/>
                  </a:lnTo>
                  <a:lnTo>
                    <a:pt x="86463" y="138213"/>
                  </a:lnTo>
                  <a:lnTo>
                    <a:pt x="87725" y="138213"/>
                  </a:lnTo>
                  <a:lnTo>
                    <a:pt x="134427" y="9467"/>
                  </a:lnTo>
                  <a:lnTo>
                    <a:pt x="163458" y="9467"/>
                  </a:lnTo>
                  <a:lnTo>
                    <a:pt x="97822" y="177342"/>
                  </a:lnTo>
                  <a:close/>
                </a:path>
              </a:pathLst>
            </a:custGeom>
            <a:solidFill>
              <a:srgbClr val="A8AAAD"/>
            </a:solidFill>
            <a:ln w="9525" cap="flat">
              <a:noFill/>
              <a:prstDash val="solid"/>
              <a:miter/>
            </a:ln>
          </p:spPr>
          <p:txBody>
            <a:bodyPr rtlCol="0" anchor="ctr"/>
            <a:lstStyle/>
            <a:p>
              <a:endParaRPr lang="en-US"/>
            </a:p>
          </p:txBody>
        </p:sp>
      </p:grpSp>
      <p:sp>
        <p:nvSpPr>
          <p:cNvPr id="42" name="Freeform: Shape 41">
            <a:extLst>
              <a:ext uri="{FF2B5EF4-FFF2-40B4-BE49-F238E27FC236}">
                <a16:creationId xmlns:a16="http://schemas.microsoft.com/office/drawing/2014/main" id="{A5814618-8143-4DCA-99CB-BE8FF320583B}"/>
              </a:ext>
            </a:extLst>
          </p:cNvPr>
          <p:cNvSpPr/>
          <p:nvPr/>
        </p:nvSpPr>
        <p:spPr>
          <a:xfrm>
            <a:off x="2713246" y="2714583"/>
            <a:ext cx="769955" cy="1211731"/>
          </a:xfrm>
          <a:custGeom>
            <a:avLst/>
            <a:gdLst>
              <a:gd name="connsiteX0" fmla="*/ 128115 w 769955"/>
              <a:gd name="connsiteY0" fmla="*/ 138213 h 1211731"/>
              <a:gd name="connsiteX1" fmla="*/ 128115 w 769955"/>
              <a:gd name="connsiteY1" fmla="*/ 290942 h 1211731"/>
              <a:gd name="connsiteX2" fmla="*/ 172293 w 769955"/>
              <a:gd name="connsiteY2" fmla="*/ 367937 h 1211731"/>
              <a:gd name="connsiteX3" fmla="*/ 463866 w 769955"/>
              <a:gd name="connsiteY3" fmla="*/ 543386 h 1211731"/>
              <a:gd name="connsiteX4" fmla="*/ 635529 w 769955"/>
              <a:gd name="connsiteY4" fmla="*/ 441146 h 1211731"/>
              <a:gd name="connsiteX5" fmla="*/ 128115 w 769955"/>
              <a:gd name="connsiteY5" fmla="*/ 138213 h 1211731"/>
              <a:gd name="connsiteX6" fmla="*/ 463866 w 769955"/>
              <a:gd name="connsiteY6" fmla="*/ 679705 h 1211731"/>
              <a:gd name="connsiteX7" fmla="*/ 171031 w 769955"/>
              <a:gd name="connsiteY7" fmla="*/ 852630 h 1211731"/>
              <a:gd name="connsiteX8" fmla="*/ 126853 w 769955"/>
              <a:gd name="connsiteY8" fmla="*/ 929625 h 1211731"/>
              <a:gd name="connsiteX9" fmla="*/ 126853 w 769955"/>
              <a:gd name="connsiteY9" fmla="*/ 1081092 h 1211731"/>
              <a:gd name="connsiteX10" fmla="*/ 635529 w 769955"/>
              <a:gd name="connsiteY10" fmla="*/ 779421 h 1211731"/>
              <a:gd name="connsiteX11" fmla="*/ 463866 w 769955"/>
              <a:gd name="connsiteY11" fmla="*/ 679705 h 1211731"/>
              <a:gd name="connsiteX12" fmla="*/ 107920 w 769955"/>
              <a:gd name="connsiteY12" fmla="*/ 1211100 h 1211731"/>
              <a:gd name="connsiteX13" fmla="*/ 9467 w 769955"/>
              <a:gd name="connsiteY13" fmla="*/ 1100025 h 1211731"/>
              <a:gd name="connsiteX14" fmla="*/ 9467 w 769955"/>
              <a:gd name="connsiteY14" fmla="*/ 930887 h 1211731"/>
              <a:gd name="connsiteX15" fmla="*/ 111707 w 769955"/>
              <a:gd name="connsiteY15" fmla="*/ 752914 h 1211731"/>
              <a:gd name="connsiteX16" fmla="*/ 349004 w 769955"/>
              <a:gd name="connsiteY16" fmla="*/ 611546 h 1211731"/>
              <a:gd name="connsiteX17" fmla="*/ 111707 w 769955"/>
              <a:gd name="connsiteY17" fmla="*/ 470177 h 1211731"/>
              <a:gd name="connsiteX18" fmla="*/ 10729 w 769955"/>
              <a:gd name="connsiteY18" fmla="*/ 292204 h 1211731"/>
              <a:gd name="connsiteX19" fmla="*/ 10729 w 769955"/>
              <a:gd name="connsiteY19" fmla="*/ 120542 h 1211731"/>
              <a:gd name="connsiteX20" fmla="*/ 107920 w 769955"/>
              <a:gd name="connsiteY20" fmla="*/ 9467 h 1211731"/>
              <a:gd name="connsiteX21" fmla="*/ 171031 w 769955"/>
              <a:gd name="connsiteY21" fmla="*/ 28400 h 1211731"/>
              <a:gd name="connsiteX22" fmla="*/ 707475 w 769955"/>
              <a:gd name="connsiteY22" fmla="*/ 347742 h 1211731"/>
              <a:gd name="connsiteX23" fmla="*/ 766800 w 769955"/>
              <a:gd name="connsiteY23" fmla="*/ 441146 h 1211731"/>
              <a:gd name="connsiteX24" fmla="*/ 707475 w 769955"/>
              <a:gd name="connsiteY24" fmla="*/ 534550 h 1211731"/>
              <a:gd name="connsiteX25" fmla="*/ 578729 w 769955"/>
              <a:gd name="connsiteY25" fmla="*/ 610283 h 1211731"/>
              <a:gd name="connsiteX26" fmla="*/ 707475 w 769955"/>
              <a:gd name="connsiteY26" fmla="*/ 686017 h 1211731"/>
              <a:gd name="connsiteX27" fmla="*/ 766800 w 769955"/>
              <a:gd name="connsiteY27" fmla="*/ 779421 h 1211731"/>
              <a:gd name="connsiteX28" fmla="*/ 707475 w 769955"/>
              <a:gd name="connsiteY28" fmla="*/ 872825 h 1211731"/>
              <a:gd name="connsiteX29" fmla="*/ 171031 w 769955"/>
              <a:gd name="connsiteY29" fmla="*/ 1193429 h 1211731"/>
              <a:gd name="connsiteX30" fmla="*/ 107920 w 769955"/>
              <a:gd name="connsiteY30" fmla="*/ 1211100 h 121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9955" h="1211731">
                <a:moveTo>
                  <a:pt x="128115" y="138213"/>
                </a:moveTo>
                <a:lnTo>
                  <a:pt x="128115" y="290942"/>
                </a:lnTo>
                <a:cubicBezTo>
                  <a:pt x="128115" y="316186"/>
                  <a:pt x="149573" y="355315"/>
                  <a:pt x="172293" y="367937"/>
                </a:cubicBezTo>
                <a:lnTo>
                  <a:pt x="463866" y="543386"/>
                </a:lnTo>
                <a:lnTo>
                  <a:pt x="635529" y="441146"/>
                </a:lnTo>
                <a:lnTo>
                  <a:pt x="128115" y="138213"/>
                </a:lnTo>
                <a:close/>
                <a:moveTo>
                  <a:pt x="463866" y="679705"/>
                </a:moveTo>
                <a:lnTo>
                  <a:pt x="171031" y="852630"/>
                </a:lnTo>
                <a:cubicBezTo>
                  <a:pt x="148311" y="865252"/>
                  <a:pt x="126853" y="904381"/>
                  <a:pt x="126853" y="929625"/>
                </a:cubicBezTo>
                <a:lnTo>
                  <a:pt x="126853" y="1081092"/>
                </a:lnTo>
                <a:lnTo>
                  <a:pt x="635529" y="779421"/>
                </a:lnTo>
                <a:lnTo>
                  <a:pt x="463866" y="679705"/>
                </a:lnTo>
                <a:close/>
                <a:moveTo>
                  <a:pt x="107920" y="1211100"/>
                </a:moveTo>
                <a:cubicBezTo>
                  <a:pt x="58693" y="1211100"/>
                  <a:pt x="9467" y="1173234"/>
                  <a:pt x="9467" y="1100025"/>
                </a:cubicBezTo>
                <a:lnTo>
                  <a:pt x="9467" y="930887"/>
                </a:lnTo>
                <a:cubicBezTo>
                  <a:pt x="9467" y="863990"/>
                  <a:pt x="53644" y="786994"/>
                  <a:pt x="111707" y="752914"/>
                </a:cubicBezTo>
                <a:lnTo>
                  <a:pt x="349004" y="611546"/>
                </a:lnTo>
                <a:lnTo>
                  <a:pt x="111707" y="470177"/>
                </a:lnTo>
                <a:cubicBezTo>
                  <a:pt x="53644" y="436097"/>
                  <a:pt x="10729" y="359102"/>
                  <a:pt x="10729" y="292204"/>
                </a:cubicBezTo>
                <a:lnTo>
                  <a:pt x="10729" y="120542"/>
                </a:lnTo>
                <a:cubicBezTo>
                  <a:pt x="9467" y="47333"/>
                  <a:pt x="59956" y="9467"/>
                  <a:pt x="107920" y="9467"/>
                </a:cubicBezTo>
                <a:cubicBezTo>
                  <a:pt x="129378" y="9467"/>
                  <a:pt x="149573" y="15778"/>
                  <a:pt x="171031" y="28400"/>
                </a:cubicBezTo>
                <a:lnTo>
                  <a:pt x="707475" y="347742"/>
                </a:lnTo>
                <a:cubicBezTo>
                  <a:pt x="745342" y="370462"/>
                  <a:pt x="766800" y="404542"/>
                  <a:pt x="766800" y="441146"/>
                </a:cubicBezTo>
                <a:cubicBezTo>
                  <a:pt x="766800" y="479013"/>
                  <a:pt x="745342" y="513092"/>
                  <a:pt x="707475" y="534550"/>
                </a:cubicBezTo>
                <a:lnTo>
                  <a:pt x="578729" y="610283"/>
                </a:lnTo>
                <a:lnTo>
                  <a:pt x="707475" y="686017"/>
                </a:lnTo>
                <a:cubicBezTo>
                  <a:pt x="745342" y="708737"/>
                  <a:pt x="766800" y="742816"/>
                  <a:pt x="766800" y="779421"/>
                </a:cubicBezTo>
                <a:cubicBezTo>
                  <a:pt x="766800" y="817287"/>
                  <a:pt x="745342" y="851367"/>
                  <a:pt x="707475" y="872825"/>
                </a:cubicBezTo>
                <a:lnTo>
                  <a:pt x="171031" y="1193429"/>
                </a:lnTo>
                <a:cubicBezTo>
                  <a:pt x="150835" y="1204789"/>
                  <a:pt x="129378" y="1211100"/>
                  <a:pt x="107920" y="1211100"/>
                </a:cubicBezTo>
              </a:path>
            </a:pathLst>
          </a:custGeom>
          <a:solidFill>
            <a:srgbClr val="F05123"/>
          </a:solidFill>
          <a:ln w="9525" cap="flat">
            <a:noFill/>
            <a:prstDash val="solid"/>
            <a:miter/>
          </a:ln>
        </p:spPr>
        <p:txBody>
          <a:bodyPr rtlCol="0" anchor="ctr"/>
          <a:lstStyle/>
          <a:p>
            <a:endParaRPr lang="en-US" dirty="0"/>
          </a:p>
        </p:txBody>
      </p:sp>
      <p:grpSp>
        <p:nvGrpSpPr>
          <p:cNvPr id="43" name="Group 42">
            <a:extLst>
              <a:ext uri="{FF2B5EF4-FFF2-40B4-BE49-F238E27FC236}">
                <a16:creationId xmlns:a16="http://schemas.microsoft.com/office/drawing/2014/main" id="{CC7D5950-0B66-4F85-8935-5613C074DA94}"/>
              </a:ext>
            </a:extLst>
          </p:cNvPr>
          <p:cNvGrpSpPr/>
          <p:nvPr/>
        </p:nvGrpSpPr>
        <p:grpSpPr>
          <a:xfrm>
            <a:off x="3720499" y="2929161"/>
            <a:ext cx="1875661" cy="782576"/>
            <a:chOff x="3310836" y="1184910"/>
            <a:chExt cx="1875661" cy="782576"/>
          </a:xfrm>
          <a:solidFill>
            <a:srgbClr val="414042"/>
          </a:solidFill>
        </p:grpSpPr>
        <p:sp>
          <p:nvSpPr>
            <p:cNvPr id="44" name="Freeform: Shape 43">
              <a:extLst>
                <a:ext uri="{FF2B5EF4-FFF2-40B4-BE49-F238E27FC236}">
                  <a16:creationId xmlns:a16="http://schemas.microsoft.com/office/drawing/2014/main" id="{0F8B2815-C1C1-48DF-8B71-8A2713B9A280}"/>
                </a:ext>
              </a:extLst>
            </p:cNvPr>
            <p:cNvSpPr/>
            <p:nvPr/>
          </p:nvSpPr>
          <p:spPr>
            <a:xfrm>
              <a:off x="3310836" y="1184910"/>
              <a:ext cx="530133" cy="782576"/>
            </a:xfrm>
            <a:custGeom>
              <a:avLst/>
              <a:gdLst>
                <a:gd name="connsiteX0" fmla="*/ 155884 w 530133"/>
                <a:gd name="connsiteY0" fmla="*/ 595137 h 782576"/>
                <a:gd name="connsiteX1" fmla="*/ 254338 w 530133"/>
                <a:gd name="connsiteY1" fmla="*/ 655723 h 782576"/>
                <a:gd name="connsiteX2" fmla="*/ 379298 w 530133"/>
                <a:gd name="connsiteY2" fmla="*/ 509306 h 782576"/>
                <a:gd name="connsiteX3" fmla="*/ 254338 w 530133"/>
                <a:gd name="connsiteY3" fmla="*/ 361626 h 782576"/>
                <a:gd name="connsiteX4" fmla="*/ 155884 w 530133"/>
                <a:gd name="connsiteY4" fmla="*/ 422213 h 782576"/>
                <a:gd name="connsiteX5" fmla="*/ 155884 w 530133"/>
                <a:gd name="connsiteY5" fmla="*/ 595137 h 782576"/>
                <a:gd name="connsiteX6" fmla="*/ 155884 w 530133"/>
                <a:gd name="connsiteY6" fmla="*/ 770585 h 782576"/>
                <a:gd name="connsiteX7" fmla="*/ 9467 w 530133"/>
                <a:gd name="connsiteY7" fmla="*/ 770585 h 782576"/>
                <a:gd name="connsiteX8" fmla="*/ 9467 w 530133"/>
                <a:gd name="connsiteY8" fmla="*/ 9467 h 782576"/>
                <a:gd name="connsiteX9" fmla="*/ 155884 w 530133"/>
                <a:gd name="connsiteY9" fmla="*/ 9467 h 782576"/>
                <a:gd name="connsiteX10" fmla="*/ 155884 w 530133"/>
                <a:gd name="connsiteY10" fmla="*/ 290942 h 782576"/>
                <a:gd name="connsiteX11" fmla="*/ 287155 w 530133"/>
                <a:gd name="connsiteY11" fmla="*/ 235404 h 782576"/>
                <a:gd name="connsiteX12" fmla="*/ 525715 w 530133"/>
                <a:gd name="connsiteY12" fmla="*/ 509306 h 782576"/>
                <a:gd name="connsiteX13" fmla="*/ 287155 w 530133"/>
                <a:gd name="connsiteY13" fmla="*/ 781945 h 782576"/>
                <a:gd name="connsiteX14" fmla="*/ 155884 w 530133"/>
                <a:gd name="connsiteY14" fmla="*/ 726408 h 782576"/>
                <a:gd name="connsiteX15" fmla="*/ 155884 w 530133"/>
                <a:gd name="connsiteY15" fmla="*/ 770585 h 78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0133" h="782576">
                  <a:moveTo>
                    <a:pt x="155884" y="595137"/>
                  </a:moveTo>
                  <a:cubicBezTo>
                    <a:pt x="172293" y="631741"/>
                    <a:pt x="211422" y="655723"/>
                    <a:pt x="254338" y="655723"/>
                  </a:cubicBezTo>
                  <a:cubicBezTo>
                    <a:pt x="332595" y="655723"/>
                    <a:pt x="379298" y="592612"/>
                    <a:pt x="379298" y="509306"/>
                  </a:cubicBezTo>
                  <a:cubicBezTo>
                    <a:pt x="379298" y="424737"/>
                    <a:pt x="332595" y="361626"/>
                    <a:pt x="254338" y="361626"/>
                  </a:cubicBezTo>
                  <a:cubicBezTo>
                    <a:pt x="212684" y="361626"/>
                    <a:pt x="172293" y="386870"/>
                    <a:pt x="155884" y="422213"/>
                  </a:cubicBezTo>
                  <a:lnTo>
                    <a:pt x="155884" y="595137"/>
                  </a:lnTo>
                  <a:close/>
                  <a:moveTo>
                    <a:pt x="155884" y="770585"/>
                  </a:moveTo>
                  <a:lnTo>
                    <a:pt x="9467" y="770585"/>
                  </a:lnTo>
                  <a:lnTo>
                    <a:pt x="9467" y="9467"/>
                  </a:lnTo>
                  <a:lnTo>
                    <a:pt x="155884" y="9467"/>
                  </a:lnTo>
                  <a:lnTo>
                    <a:pt x="155884" y="290942"/>
                  </a:lnTo>
                  <a:cubicBezTo>
                    <a:pt x="179867" y="263173"/>
                    <a:pt x="230355" y="235404"/>
                    <a:pt x="287155" y="235404"/>
                  </a:cubicBezTo>
                  <a:cubicBezTo>
                    <a:pt x="439884" y="235404"/>
                    <a:pt x="525715" y="360364"/>
                    <a:pt x="525715" y="509306"/>
                  </a:cubicBezTo>
                  <a:cubicBezTo>
                    <a:pt x="525715" y="659510"/>
                    <a:pt x="439884" y="781945"/>
                    <a:pt x="287155" y="781945"/>
                  </a:cubicBezTo>
                  <a:cubicBezTo>
                    <a:pt x="230355" y="781945"/>
                    <a:pt x="179867" y="755439"/>
                    <a:pt x="155884" y="726408"/>
                  </a:cubicBezTo>
                  <a:lnTo>
                    <a:pt x="155884" y="770585"/>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B498B23-3411-4C0F-B233-8F24411EBFC5}"/>
                </a:ext>
              </a:extLst>
            </p:cNvPr>
            <p:cNvSpPr/>
            <p:nvPr/>
          </p:nvSpPr>
          <p:spPr>
            <a:xfrm>
              <a:off x="3890196" y="1409585"/>
              <a:ext cx="757333" cy="555377"/>
            </a:xfrm>
            <a:custGeom>
              <a:avLst/>
              <a:gdLst>
                <a:gd name="connsiteX0" fmla="*/ 583777 w 757332"/>
                <a:gd name="connsiteY0" fmla="*/ 10729 h 555376"/>
                <a:gd name="connsiteX1" fmla="*/ 756702 w 757332"/>
                <a:gd name="connsiteY1" fmla="*/ 203849 h 555376"/>
                <a:gd name="connsiteX2" fmla="*/ 756702 w 757332"/>
                <a:gd name="connsiteY2" fmla="*/ 545910 h 555376"/>
                <a:gd name="connsiteX3" fmla="*/ 611546 w 757332"/>
                <a:gd name="connsiteY3" fmla="*/ 545910 h 555376"/>
                <a:gd name="connsiteX4" fmla="*/ 611546 w 757332"/>
                <a:gd name="connsiteY4" fmla="*/ 234142 h 555376"/>
                <a:gd name="connsiteX5" fmla="*/ 537075 w 757332"/>
                <a:gd name="connsiteY5" fmla="*/ 140738 h 555376"/>
                <a:gd name="connsiteX6" fmla="*/ 456293 w 757332"/>
                <a:gd name="connsiteY6" fmla="*/ 208897 h 555376"/>
                <a:gd name="connsiteX7" fmla="*/ 456293 w 757332"/>
                <a:gd name="connsiteY7" fmla="*/ 547172 h 555376"/>
                <a:gd name="connsiteX8" fmla="*/ 309875 w 757332"/>
                <a:gd name="connsiteY8" fmla="*/ 547172 h 555376"/>
                <a:gd name="connsiteX9" fmla="*/ 309875 w 757332"/>
                <a:gd name="connsiteY9" fmla="*/ 234142 h 555376"/>
                <a:gd name="connsiteX10" fmla="*/ 236667 w 757332"/>
                <a:gd name="connsiteY10" fmla="*/ 140738 h 555376"/>
                <a:gd name="connsiteX11" fmla="*/ 154622 w 757332"/>
                <a:gd name="connsiteY11" fmla="*/ 208897 h 555376"/>
                <a:gd name="connsiteX12" fmla="*/ 154622 w 757332"/>
                <a:gd name="connsiteY12" fmla="*/ 547172 h 555376"/>
                <a:gd name="connsiteX13" fmla="*/ 9467 w 757332"/>
                <a:gd name="connsiteY13" fmla="*/ 547172 h 555376"/>
                <a:gd name="connsiteX14" fmla="*/ 9467 w 757332"/>
                <a:gd name="connsiteY14" fmla="*/ 22089 h 555376"/>
                <a:gd name="connsiteX15" fmla="*/ 152098 w 757332"/>
                <a:gd name="connsiteY15" fmla="*/ 22089 h 555376"/>
                <a:gd name="connsiteX16" fmla="*/ 152098 w 757332"/>
                <a:gd name="connsiteY16" fmla="*/ 65004 h 555376"/>
                <a:gd name="connsiteX17" fmla="*/ 284631 w 757332"/>
                <a:gd name="connsiteY17" fmla="*/ 9467 h 555376"/>
                <a:gd name="connsiteX18" fmla="*/ 424738 w 757332"/>
                <a:gd name="connsiteY18" fmla="*/ 76364 h 555376"/>
                <a:gd name="connsiteX19" fmla="*/ 583777 w 757332"/>
                <a:gd name="connsiteY19" fmla="*/ 10729 h 55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7332" h="555376">
                  <a:moveTo>
                    <a:pt x="583777" y="10729"/>
                  </a:moveTo>
                  <a:cubicBezTo>
                    <a:pt x="691066" y="10729"/>
                    <a:pt x="756702" y="85200"/>
                    <a:pt x="756702" y="203849"/>
                  </a:cubicBezTo>
                  <a:lnTo>
                    <a:pt x="756702" y="545910"/>
                  </a:lnTo>
                  <a:lnTo>
                    <a:pt x="611546" y="545910"/>
                  </a:lnTo>
                  <a:lnTo>
                    <a:pt x="611546" y="234142"/>
                  </a:lnTo>
                  <a:cubicBezTo>
                    <a:pt x="611546" y="177342"/>
                    <a:pt x="586302" y="140738"/>
                    <a:pt x="537075" y="140738"/>
                  </a:cubicBezTo>
                  <a:cubicBezTo>
                    <a:pt x="499209" y="140738"/>
                    <a:pt x="465129" y="164720"/>
                    <a:pt x="456293" y="208897"/>
                  </a:cubicBezTo>
                  <a:lnTo>
                    <a:pt x="456293" y="547172"/>
                  </a:lnTo>
                  <a:lnTo>
                    <a:pt x="309875" y="547172"/>
                  </a:lnTo>
                  <a:lnTo>
                    <a:pt x="309875" y="234142"/>
                  </a:lnTo>
                  <a:cubicBezTo>
                    <a:pt x="309875" y="177342"/>
                    <a:pt x="287155" y="140738"/>
                    <a:pt x="236667" y="140738"/>
                  </a:cubicBezTo>
                  <a:cubicBezTo>
                    <a:pt x="198800" y="140738"/>
                    <a:pt x="163458" y="164720"/>
                    <a:pt x="154622" y="208897"/>
                  </a:cubicBezTo>
                  <a:lnTo>
                    <a:pt x="154622" y="547172"/>
                  </a:lnTo>
                  <a:lnTo>
                    <a:pt x="9467" y="547172"/>
                  </a:lnTo>
                  <a:lnTo>
                    <a:pt x="9467" y="22089"/>
                  </a:lnTo>
                  <a:lnTo>
                    <a:pt x="152098" y="22089"/>
                  </a:lnTo>
                  <a:lnTo>
                    <a:pt x="152098" y="65004"/>
                  </a:lnTo>
                  <a:cubicBezTo>
                    <a:pt x="178604" y="32187"/>
                    <a:pt x="226569" y="9467"/>
                    <a:pt x="284631" y="9467"/>
                  </a:cubicBezTo>
                  <a:cubicBezTo>
                    <a:pt x="346480" y="9467"/>
                    <a:pt x="395707" y="37236"/>
                    <a:pt x="424738" y="76364"/>
                  </a:cubicBezTo>
                  <a:cubicBezTo>
                    <a:pt x="458818" y="39760"/>
                    <a:pt x="509306" y="10729"/>
                    <a:pt x="583777" y="10729"/>
                  </a:cubicBezTo>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1639AC4-B007-4691-A5CC-4D5ABE3F4BF9}"/>
                </a:ext>
              </a:extLst>
            </p:cNvPr>
            <p:cNvSpPr/>
            <p:nvPr/>
          </p:nvSpPr>
          <p:spPr>
            <a:xfrm>
              <a:off x="4694231" y="1410847"/>
              <a:ext cx="492266" cy="555377"/>
            </a:xfrm>
            <a:custGeom>
              <a:avLst/>
              <a:gdLst>
                <a:gd name="connsiteX0" fmla="*/ 261911 w 492266"/>
                <a:gd name="connsiteY0" fmla="*/ 9467 h 555376"/>
                <a:gd name="connsiteX1" fmla="*/ 491635 w 492266"/>
                <a:gd name="connsiteY1" fmla="*/ 198800 h 555376"/>
                <a:gd name="connsiteX2" fmla="*/ 349004 w 492266"/>
                <a:gd name="connsiteY2" fmla="*/ 198800 h 555376"/>
                <a:gd name="connsiteX3" fmla="*/ 261911 w 492266"/>
                <a:gd name="connsiteY3" fmla="*/ 134426 h 555376"/>
                <a:gd name="connsiteX4" fmla="*/ 154622 w 492266"/>
                <a:gd name="connsiteY4" fmla="*/ 284631 h 555376"/>
                <a:gd name="connsiteX5" fmla="*/ 261911 w 492266"/>
                <a:gd name="connsiteY5" fmla="*/ 433573 h 555376"/>
                <a:gd name="connsiteX6" fmla="*/ 349004 w 492266"/>
                <a:gd name="connsiteY6" fmla="*/ 369199 h 555376"/>
                <a:gd name="connsiteX7" fmla="*/ 491635 w 492266"/>
                <a:gd name="connsiteY7" fmla="*/ 369199 h 555376"/>
                <a:gd name="connsiteX8" fmla="*/ 261911 w 492266"/>
                <a:gd name="connsiteY8" fmla="*/ 557270 h 555376"/>
                <a:gd name="connsiteX9" fmla="*/ 9467 w 492266"/>
                <a:gd name="connsiteY9" fmla="*/ 284631 h 555376"/>
                <a:gd name="connsiteX10" fmla="*/ 261911 w 492266"/>
                <a:gd name="connsiteY10" fmla="*/ 9467 h 55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266" h="555376">
                  <a:moveTo>
                    <a:pt x="261911" y="9467"/>
                  </a:moveTo>
                  <a:cubicBezTo>
                    <a:pt x="393182" y="9467"/>
                    <a:pt x="476489" y="86462"/>
                    <a:pt x="491635" y="198800"/>
                  </a:cubicBezTo>
                  <a:lnTo>
                    <a:pt x="349004" y="198800"/>
                  </a:lnTo>
                  <a:cubicBezTo>
                    <a:pt x="340169" y="158409"/>
                    <a:pt x="308613" y="134426"/>
                    <a:pt x="261911" y="134426"/>
                  </a:cubicBezTo>
                  <a:cubicBezTo>
                    <a:pt x="195013" y="134426"/>
                    <a:pt x="154622" y="195013"/>
                    <a:pt x="154622" y="284631"/>
                  </a:cubicBezTo>
                  <a:cubicBezTo>
                    <a:pt x="154622" y="372986"/>
                    <a:pt x="196275" y="433573"/>
                    <a:pt x="261911" y="433573"/>
                  </a:cubicBezTo>
                  <a:cubicBezTo>
                    <a:pt x="308613" y="433573"/>
                    <a:pt x="340169" y="408328"/>
                    <a:pt x="349004" y="369199"/>
                  </a:cubicBezTo>
                  <a:lnTo>
                    <a:pt x="491635" y="369199"/>
                  </a:lnTo>
                  <a:cubicBezTo>
                    <a:pt x="476489" y="481537"/>
                    <a:pt x="393182" y="557270"/>
                    <a:pt x="261911" y="557270"/>
                  </a:cubicBezTo>
                  <a:cubicBezTo>
                    <a:pt x="112969" y="557270"/>
                    <a:pt x="9467" y="446195"/>
                    <a:pt x="9467" y="284631"/>
                  </a:cubicBezTo>
                  <a:cubicBezTo>
                    <a:pt x="9467" y="120542"/>
                    <a:pt x="112969" y="9467"/>
                    <a:pt x="261911" y="9467"/>
                  </a:cubicBezTo>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85464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22" presetClass="entr" presetSubtype="2"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right)">
                                      <p:cBhvr>
                                        <p:cTn id="10" dur="500"/>
                                        <p:tgtEl>
                                          <p:spTgt spid="43"/>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2"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EXCHANGE FY18">
    <p:bg>
      <p:bgPr>
        <a:solidFill>
          <a:srgbClr val="323232"/>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455188" y="2124076"/>
            <a:ext cx="11263046" cy="4102790"/>
          </a:xfrm>
          <a:prstGeom prst="rect">
            <a:avLst/>
          </a:prstGeom>
        </p:spPr>
        <p:txBody>
          <a:bodyPr>
            <a:noAutofit/>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5187" y="409855"/>
            <a:ext cx="11263047" cy="1645645"/>
          </a:xfrm>
        </p:spPr>
        <p:txBody>
          <a:bodyPr anchor="t">
            <a:noAutofit/>
          </a:bodyPr>
          <a:lstStyle/>
          <a:p>
            <a:r>
              <a:rPr lang="en-US" dirty="0"/>
              <a:t>Click to edit Master title style</a:t>
            </a:r>
          </a:p>
        </p:txBody>
      </p:sp>
      <p:sp>
        <p:nvSpPr>
          <p:cNvPr id="3" name="Footer Placeholder 2"/>
          <p:cNvSpPr>
            <a:spLocks noGrp="1"/>
          </p:cNvSpPr>
          <p:nvPr>
            <p:ph type="ftr" sz="quarter" idx="12"/>
          </p:nvPr>
        </p:nvSpPr>
        <p:spPr>
          <a:xfrm>
            <a:off x="487016" y="6356350"/>
            <a:ext cx="11231217" cy="365125"/>
          </a:xfrm>
        </p:spPr>
        <p:txBody>
          <a:bodyPr/>
          <a:lstStyle/>
          <a:p>
            <a:r>
              <a:rPr lang="en-US"/>
              <a:t>© Copyright 2019 BMC Software, Inc.</a:t>
            </a:r>
          </a:p>
        </p:txBody>
      </p:sp>
    </p:spTree>
    <p:extLst>
      <p:ext uri="{BB962C8B-B14F-4D97-AF65-F5344CB8AC3E}">
        <p14:creationId xmlns:p14="http://schemas.microsoft.com/office/powerpoint/2010/main" val="358199608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 Normal">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455188" y="2124076"/>
            <a:ext cx="11263046" cy="4102790"/>
          </a:xfrm>
          <a:prstGeom prst="rect">
            <a:avLst/>
          </a:prstGeom>
        </p:spPr>
        <p:txBody>
          <a:bodyPr>
            <a:noAutofit/>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5187" y="409855"/>
            <a:ext cx="11263047" cy="1645645"/>
          </a:xfrm>
        </p:spPr>
        <p:txBody>
          <a:bodyPr anchor="t">
            <a:noAutofit/>
          </a:bodyPr>
          <a:lstStyle/>
          <a:p>
            <a:r>
              <a:rPr lang="en-US" dirty="0"/>
              <a:t>Click to edit Master title style</a:t>
            </a:r>
          </a:p>
        </p:txBody>
      </p:sp>
      <p:sp>
        <p:nvSpPr>
          <p:cNvPr id="3" name="Footer Placeholder 2"/>
          <p:cNvSpPr>
            <a:spLocks noGrp="1"/>
          </p:cNvSpPr>
          <p:nvPr>
            <p:ph type="ftr" sz="quarter" idx="12"/>
          </p:nvPr>
        </p:nvSpPr>
        <p:spPr>
          <a:xfrm>
            <a:off x="487016" y="6356350"/>
            <a:ext cx="11231217" cy="365125"/>
          </a:xfrm>
        </p:spPr>
        <p:txBody>
          <a:bodyPr/>
          <a:lstStyle/>
          <a:p>
            <a:r>
              <a:rPr lang="en-US"/>
              <a:t>© Copyright 2019 BMC Software, Inc.</a:t>
            </a:r>
          </a:p>
        </p:txBody>
      </p:sp>
    </p:spTree>
    <p:extLst>
      <p:ext uri="{BB962C8B-B14F-4D97-AF65-F5344CB8AC3E}">
        <p14:creationId xmlns:p14="http://schemas.microsoft.com/office/powerpoint/2010/main" val="392337508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ormal - Image Backgro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lumMod val="10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Content Placeholder 3"/>
          <p:cNvSpPr>
            <a:spLocks noGrp="1"/>
          </p:cNvSpPr>
          <p:nvPr>
            <p:ph sz="quarter" idx="11"/>
          </p:nvPr>
        </p:nvSpPr>
        <p:spPr>
          <a:xfrm>
            <a:off x="455188" y="2124076"/>
            <a:ext cx="11272986" cy="4102790"/>
          </a:xfrm>
          <a:prstGeom prst="rect">
            <a:avLst/>
          </a:prstGeom>
        </p:spPr>
        <p:txBody>
          <a:bodyPr>
            <a:noAutofit/>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5188" y="409855"/>
            <a:ext cx="11272986" cy="1645645"/>
          </a:xfrm>
        </p:spPr>
        <p:txBody>
          <a:bodyPr anchor="t">
            <a:noAutofit/>
          </a:bodyPr>
          <a:lstStyle/>
          <a:p>
            <a:r>
              <a:rPr lang="en-US" dirty="0"/>
              <a:t>Click to edit Master title style</a:t>
            </a:r>
          </a:p>
        </p:txBody>
      </p:sp>
      <p:sp>
        <p:nvSpPr>
          <p:cNvPr id="2" name="Footer Placeholder 1"/>
          <p:cNvSpPr>
            <a:spLocks noGrp="1"/>
          </p:cNvSpPr>
          <p:nvPr>
            <p:ph type="ftr" sz="quarter" idx="12"/>
          </p:nvPr>
        </p:nvSpPr>
        <p:spPr/>
        <p:txBody>
          <a:bodyPr/>
          <a:lstStyle/>
          <a:p>
            <a:r>
              <a:rPr lang="en-US"/>
              <a:t>© Copyright 2019 BMC Software, Inc.</a:t>
            </a:r>
          </a:p>
        </p:txBody>
      </p:sp>
    </p:spTree>
    <p:extLst>
      <p:ext uri="{BB962C8B-B14F-4D97-AF65-F5344CB8AC3E}">
        <p14:creationId xmlns:p14="http://schemas.microsoft.com/office/powerpoint/2010/main" val="50536039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_3 icon and subcopy">
    <p:spTree>
      <p:nvGrpSpPr>
        <p:cNvPr id="1" name=""/>
        <p:cNvGrpSpPr/>
        <p:nvPr/>
      </p:nvGrpSpPr>
      <p:grpSpPr>
        <a:xfrm>
          <a:off x="0" y="0"/>
          <a:ext cx="0" cy="0"/>
          <a:chOff x="0" y="0"/>
          <a:chExt cx="0" cy="0"/>
        </a:xfrm>
      </p:grpSpPr>
      <p:sp>
        <p:nvSpPr>
          <p:cNvPr id="17" name="Rectangle 16"/>
          <p:cNvSpPr/>
          <p:nvPr/>
        </p:nvSpPr>
        <p:spPr>
          <a:xfrm>
            <a:off x="0" y="0"/>
            <a:ext cx="12192000" cy="6858000"/>
          </a:xfrm>
          <a:prstGeom prst="rect">
            <a:avLst/>
          </a:prstGeom>
          <a:solidFill>
            <a:schemeClr val="bg2">
              <a:lumMod val="10000"/>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Content Placeholder 3"/>
          <p:cNvSpPr>
            <a:spLocks noGrp="1"/>
          </p:cNvSpPr>
          <p:nvPr>
            <p:ph sz="quarter" idx="11"/>
          </p:nvPr>
        </p:nvSpPr>
        <p:spPr>
          <a:xfrm>
            <a:off x="487016" y="3424519"/>
            <a:ext cx="3414577" cy="944282"/>
          </a:xfrm>
          <a:prstGeom prst="rect">
            <a:avLst/>
          </a:prstGeom>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en-US" dirty="0"/>
              <a:t>Edit Master text styles</a:t>
            </a:r>
          </a:p>
        </p:txBody>
      </p:sp>
      <p:sp>
        <p:nvSpPr>
          <p:cNvPr id="6" name="Title 5"/>
          <p:cNvSpPr>
            <a:spLocks noGrp="1"/>
          </p:cNvSpPr>
          <p:nvPr>
            <p:ph type="title"/>
          </p:nvPr>
        </p:nvSpPr>
        <p:spPr>
          <a:xfrm>
            <a:off x="455188" y="365125"/>
            <a:ext cx="11252718" cy="1645645"/>
          </a:xfrm>
        </p:spPr>
        <p:txBody>
          <a:bodyPr>
            <a:noAutofit/>
          </a:bodyPr>
          <a:lstStyle>
            <a:lvl1pPr>
              <a:lnSpc>
                <a:spcPct val="90000"/>
              </a:lnSpc>
              <a:defRPr/>
            </a:lvl1pPr>
          </a:lstStyle>
          <a:p>
            <a:r>
              <a:rPr lang="en-US" dirty="0"/>
              <a:t>Click to edit Master title style</a:t>
            </a:r>
          </a:p>
        </p:txBody>
      </p:sp>
      <p:sp>
        <p:nvSpPr>
          <p:cNvPr id="5" name="Content Placeholder 3"/>
          <p:cNvSpPr>
            <a:spLocks noGrp="1"/>
          </p:cNvSpPr>
          <p:nvPr>
            <p:ph sz="quarter" idx="12"/>
          </p:nvPr>
        </p:nvSpPr>
        <p:spPr>
          <a:xfrm>
            <a:off x="4374258" y="3424519"/>
            <a:ext cx="3414577" cy="944282"/>
          </a:xfrm>
          <a:prstGeom prst="rect">
            <a:avLst/>
          </a:prstGeom>
        </p:spPr>
        <p:txBody>
          <a:bodyPr anchor="b">
            <a:noAutofit/>
          </a:bodyPr>
          <a:lstStyle>
            <a:lvl1pPr marL="0" indent="0">
              <a:buNone/>
              <a:defRPr sz="2400"/>
            </a:lvl1pPr>
            <a:lvl2pPr>
              <a:defRPr sz="2400"/>
            </a:lvl2pPr>
            <a:lvl3pPr>
              <a:defRPr sz="2400"/>
            </a:lvl3pPr>
            <a:lvl4pPr>
              <a:defRPr sz="2400"/>
            </a:lvl4pPr>
            <a:lvl5pPr>
              <a:defRPr sz="2400"/>
            </a:lvl5pPr>
          </a:lstStyle>
          <a:p>
            <a:pPr lvl="0"/>
            <a:r>
              <a:rPr lang="en-US" dirty="0"/>
              <a:t>Edit Master text styles</a:t>
            </a:r>
          </a:p>
        </p:txBody>
      </p:sp>
      <p:sp>
        <p:nvSpPr>
          <p:cNvPr id="8" name="Content Placeholder 3"/>
          <p:cNvSpPr>
            <a:spLocks noGrp="1"/>
          </p:cNvSpPr>
          <p:nvPr>
            <p:ph sz="quarter" idx="13"/>
          </p:nvPr>
        </p:nvSpPr>
        <p:spPr>
          <a:xfrm>
            <a:off x="8293329" y="3424519"/>
            <a:ext cx="3414577" cy="944282"/>
          </a:xfrm>
          <a:prstGeom prst="rect">
            <a:avLst/>
          </a:prstGeom>
        </p:spPr>
        <p:txBody>
          <a:bodyPr anchor="b">
            <a:noAutofit/>
          </a:bodyPr>
          <a:lstStyle>
            <a:lvl1pPr marL="0" indent="0">
              <a:lnSpc>
                <a:spcPct val="90000"/>
              </a:lnSpc>
              <a:buNone/>
              <a:defRPr sz="2400"/>
            </a:lvl1pPr>
            <a:lvl2pPr>
              <a:defRPr sz="2400"/>
            </a:lvl2pPr>
            <a:lvl3pPr>
              <a:defRPr sz="2400"/>
            </a:lvl3pPr>
            <a:lvl4pPr>
              <a:defRPr sz="2400"/>
            </a:lvl4pPr>
            <a:lvl5pPr>
              <a:defRPr sz="2400"/>
            </a:lvl5pPr>
          </a:lstStyle>
          <a:p>
            <a:pPr lvl="0"/>
            <a:r>
              <a:rPr lang="en-US" dirty="0"/>
              <a:t>Edit Master text styles</a:t>
            </a:r>
          </a:p>
        </p:txBody>
      </p:sp>
      <p:sp>
        <p:nvSpPr>
          <p:cNvPr id="2" name="Oval 1"/>
          <p:cNvSpPr/>
          <p:nvPr/>
        </p:nvSpPr>
        <p:spPr>
          <a:xfrm>
            <a:off x="571500" y="2092599"/>
            <a:ext cx="1250089" cy="1250089"/>
          </a:xfrm>
          <a:prstGeom prst="ellipse">
            <a:avLst/>
          </a:prstGeom>
          <a:solidFill>
            <a:srgbClr val="3980B2"/>
          </a:solidFill>
          <a:ln w="111125">
            <a:solidFill>
              <a:srgbClr val="3980B2">
                <a:alpha val="58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2" name="Oval 11"/>
          <p:cNvSpPr/>
          <p:nvPr/>
        </p:nvSpPr>
        <p:spPr>
          <a:xfrm>
            <a:off x="4440501" y="2092598"/>
            <a:ext cx="1250089" cy="1250089"/>
          </a:xfrm>
          <a:prstGeom prst="ellipse">
            <a:avLst/>
          </a:prstGeom>
          <a:solidFill>
            <a:srgbClr val="90C400"/>
          </a:solidFill>
          <a:ln w="111125">
            <a:solidFill>
              <a:srgbClr val="90C400">
                <a:alpha val="58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3" name="Oval 12"/>
          <p:cNvSpPr/>
          <p:nvPr/>
        </p:nvSpPr>
        <p:spPr>
          <a:xfrm>
            <a:off x="8293329" y="2092597"/>
            <a:ext cx="1250089" cy="1250089"/>
          </a:xfrm>
          <a:prstGeom prst="ellipse">
            <a:avLst/>
          </a:prstGeom>
          <a:solidFill>
            <a:schemeClr val="accent6"/>
          </a:solidFill>
          <a:ln w="111125">
            <a:solidFill>
              <a:schemeClr val="accent6">
                <a:alpha val="58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4" name="Text Placeholder 14"/>
          <p:cNvSpPr>
            <a:spLocks noGrp="1"/>
          </p:cNvSpPr>
          <p:nvPr>
            <p:ph type="body" sz="quarter" idx="14"/>
          </p:nvPr>
        </p:nvSpPr>
        <p:spPr>
          <a:xfrm>
            <a:off x="487017" y="4528470"/>
            <a:ext cx="3414577" cy="1752801"/>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15" name="Text Placeholder 14"/>
          <p:cNvSpPr>
            <a:spLocks noGrp="1"/>
          </p:cNvSpPr>
          <p:nvPr>
            <p:ph type="body" sz="quarter" idx="15"/>
          </p:nvPr>
        </p:nvSpPr>
        <p:spPr>
          <a:xfrm>
            <a:off x="4380780" y="4528470"/>
            <a:ext cx="3429603" cy="1752801"/>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16" name="Text Placeholder 14"/>
          <p:cNvSpPr>
            <a:spLocks noGrp="1"/>
          </p:cNvSpPr>
          <p:nvPr>
            <p:ph type="body" sz="quarter" idx="16"/>
          </p:nvPr>
        </p:nvSpPr>
        <p:spPr>
          <a:xfrm>
            <a:off x="8293329" y="4528470"/>
            <a:ext cx="3414577" cy="1704989"/>
          </a:xfrm>
        </p:spPr>
        <p:txBody>
          <a:bodyPr>
            <a:noAutofit/>
          </a:bodyPr>
          <a:lstStyle>
            <a:lvl1pPr marL="0" indent="0">
              <a:buFont typeface="Arial" panose="020B0604020202020204" pitchFamily="34" charset="0"/>
              <a:buNone/>
              <a:defRPr sz="1400"/>
            </a:lvl1pPr>
            <a:lvl2pPr marL="182880" indent="-182880">
              <a:spcBef>
                <a:spcPts val="200"/>
              </a:spcBef>
              <a:spcAft>
                <a:spcPts val="200"/>
              </a:spcAft>
              <a:buFont typeface="Arial" panose="020B0604020202020204" pitchFamily="34" charset="0"/>
              <a:buChar char="•"/>
              <a:defRPr sz="1400"/>
            </a:lvl2pPr>
            <a:lvl3pPr marL="914207" indent="0">
              <a:buNone/>
              <a:defRPr sz="1400"/>
            </a:lvl3pPr>
            <a:lvl4pPr marL="1371314" indent="0">
              <a:buNone/>
              <a:defRPr sz="1400"/>
            </a:lvl4pPr>
            <a:lvl5pPr marL="1828418" indent="0">
              <a:buNone/>
              <a:defRPr sz="1400"/>
            </a:lvl5pPr>
          </a:lstStyle>
          <a:p>
            <a:pPr lvl="0"/>
            <a:r>
              <a:rPr lang="en-US" dirty="0"/>
              <a:t>Edit Master text styles</a:t>
            </a:r>
          </a:p>
          <a:p>
            <a:pPr lvl="1"/>
            <a:r>
              <a:rPr lang="en-US" dirty="0"/>
              <a:t>Second level</a:t>
            </a:r>
          </a:p>
          <a:p>
            <a:pPr lvl="1"/>
            <a:r>
              <a:rPr lang="en-US" dirty="0"/>
              <a:t>Additional bullet</a:t>
            </a:r>
          </a:p>
          <a:p>
            <a:pPr lvl="2"/>
            <a:endParaRPr lang="en-US" dirty="0"/>
          </a:p>
        </p:txBody>
      </p:sp>
      <p:sp>
        <p:nvSpPr>
          <p:cNvPr id="3" name="Footer Placeholder 2"/>
          <p:cNvSpPr>
            <a:spLocks noGrp="1"/>
          </p:cNvSpPr>
          <p:nvPr>
            <p:ph type="ftr" sz="quarter" idx="17"/>
          </p:nvPr>
        </p:nvSpPr>
        <p:spPr/>
        <p:txBody>
          <a:bodyPr/>
          <a:lstStyle/>
          <a:p>
            <a:r>
              <a:rPr lang="en-US"/>
              <a:t>© Copyright 2019 BMC Software, Inc.</a:t>
            </a:r>
          </a:p>
        </p:txBody>
      </p:sp>
    </p:spTree>
    <p:extLst>
      <p:ext uri="{BB962C8B-B14F-4D97-AF65-F5344CB8AC3E}">
        <p14:creationId xmlns:p14="http://schemas.microsoft.com/office/powerpoint/2010/main" val="210141376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fographic slide - Normal">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480768" y="2124076"/>
            <a:ext cx="5597035" cy="4122668"/>
          </a:xfrm>
          <a:prstGeom prst="rect">
            <a:avLst/>
          </a:prstGeom>
        </p:spPr>
        <p:txBody>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3"/>
          </p:nvPr>
        </p:nvSpPr>
        <p:spPr>
          <a:xfrm>
            <a:off x="6178550" y="2124075"/>
            <a:ext cx="5349875" cy="4122669"/>
          </a:xfrm>
        </p:spPr>
        <p:txBody>
          <a:bodyPr/>
          <a:lstStyle/>
          <a:p>
            <a:endParaRPr lang="en-US"/>
          </a:p>
        </p:txBody>
      </p:sp>
      <p:sp>
        <p:nvSpPr>
          <p:cNvPr id="7" name="Footer Placeholder 4"/>
          <p:cNvSpPr>
            <a:spLocks noGrp="1"/>
          </p:cNvSpPr>
          <p:nvPr>
            <p:ph type="ftr" sz="quarter" idx="3"/>
          </p:nvPr>
        </p:nvSpPr>
        <p:spPr>
          <a:xfrm>
            <a:off x="487017" y="6356350"/>
            <a:ext cx="4114800"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a:t>© Copyright 2019 BMC Software, Inc.</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701523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13131"/>
        </a:solid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507489" y="153888"/>
            <a:ext cx="11221279" cy="1325563"/>
          </a:xfrm>
          <a:prstGeom prst="rect">
            <a:avLst/>
          </a:prstGeom>
        </p:spPr>
        <p:txBody>
          <a:bodyPr vert="horz" lIns="0" tIns="45720" rIns="91440" bIns="45720" rtlCol="0" anchor="ctr">
            <a:normAutofit/>
          </a:bodyPr>
          <a:lstStyle/>
          <a:p>
            <a:r>
              <a:rPr lang="en-US" dirty="0"/>
              <a:t>Click To Edit Master Title Style</a:t>
            </a:r>
          </a:p>
        </p:txBody>
      </p:sp>
      <p:sp>
        <p:nvSpPr>
          <p:cNvPr id="4" name="Text Placeholder 3"/>
          <p:cNvSpPr>
            <a:spLocks noGrp="1"/>
          </p:cNvSpPr>
          <p:nvPr>
            <p:ph type="body" idx="1"/>
          </p:nvPr>
        </p:nvSpPr>
        <p:spPr>
          <a:xfrm>
            <a:off x="507489" y="1825625"/>
            <a:ext cx="11221279" cy="4351338"/>
          </a:xfrm>
          <a:prstGeom prst="rect">
            <a:avLst/>
          </a:prstGeom>
        </p:spPr>
        <p:txBody>
          <a:bodyPr vert="horz" lIns="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87017" y="6356350"/>
            <a:ext cx="11256066"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a:t>© Copyright 2019 BMC Software, Inc.</a:t>
            </a:r>
          </a:p>
        </p:txBody>
      </p:sp>
      <p:sp>
        <p:nvSpPr>
          <p:cNvPr id="6" name="TextBox 5">
            <a:extLst>
              <a:ext uri="{FF2B5EF4-FFF2-40B4-BE49-F238E27FC236}">
                <a16:creationId xmlns:a16="http://schemas.microsoft.com/office/drawing/2014/main" id="{A684AD0B-5ADB-40DD-8120-1060BF5A0CC8}"/>
              </a:ext>
            </a:extLst>
          </p:cNvPr>
          <p:cNvSpPr txBox="1"/>
          <p:nvPr/>
        </p:nvSpPr>
        <p:spPr>
          <a:xfrm>
            <a:off x="12401550" y="0"/>
            <a:ext cx="4871806" cy="307777"/>
          </a:xfrm>
          <a:prstGeom prst="rect">
            <a:avLst/>
          </a:prstGeom>
          <a:noFill/>
        </p:spPr>
        <p:txBody>
          <a:bodyPr wrap="square" rtlCol="0">
            <a:spAutoFit/>
          </a:bodyPr>
          <a:lstStyle/>
          <a:p>
            <a:r>
              <a:rPr lang="en-US" sz="1400" b="1" dirty="0"/>
              <a:t>BMC Brand Color</a:t>
            </a:r>
            <a:r>
              <a:rPr lang="en-US" sz="1400" b="1" baseline="0" dirty="0"/>
              <a:t> 2018 | Primary</a:t>
            </a:r>
          </a:p>
        </p:txBody>
      </p:sp>
      <p:sp>
        <p:nvSpPr>
          <p:cNvPr id="7" name="TextBox 6">
            <a:extLst>
              <a:ext uri="{FF2B5EF4-FFF2-40B4-BE49-F238E27FC236}">
                <a16:creationId xmlns:a16="http://schemas.microsoft.com/office/drawing/2014/main" id="{DF9277F1-FF6F-460A-BCD1-DF3BB60EBD81}"/>
              </a:ext>
            </a:extLst>
          </p:cNvPr>
          <p:cNvSpPr txBox="1"/>
          <p:nvPr/>
        </p:nvSpPr>
        <p:spPr>
          <a:xfrm>
            <a:off x="12401550" y="2158353"/>
            <a:ext cx="4871806" cy="307777"/>
          </a:xfrm>
          <a:prstGeom prst="rect">
            <a:avLst/>
          </a:prstGeom>
          <a:noFill/>
        </p:spPr>
        <p:txBody>
          <a:bodyPr wrap="square" rtlCol="0">
            <a:spAutoFit/>
          </a:bodyPr>
          <a:lstStyle/>
          <a:p>
            <a:r>
              <a:rPr lang="en-US" sz="1400" b="1" dirty="0"/>
              <a:t>BMC Brand Color</a:t>
            </a:r>
            <a:r>
              <a:rPr lang="en-US" sz="1400" b="1" baseline="0" dirty="0"/>
              <a:t> 2018 | Secondary</a:t>
            </a:r>
          </a:p>
        </p:txBody>
      </p:sp>
      <p:grpSp>
        <p:nvGrpSpPr>
          <p:cNvPr id="8" name="Group 7">
            <a:extLst>
              <a:ext uri="{FF2B5EF4-FFF2-40B4-BE49-F238E27FC236}">
                <a16:creationId xmlns:a16="http://schemas.microsoft.com/office/drawing/2014/main" id="{FA8CC313-067D-4F41-8CD1-11886A8D43DA}"/>
              </a:ext>
            </a:extLst>
          </p:cNvPr>
          <p:cNvGrpSpPr/>
          <p:nvPr/>
        </p:nvGrpSpPr>
        <p:grpSpPr>
          <a:xfrm>
            <a:off x="12429944" y="449702"/>
            <a:ext cx="2472129" cy="702975"/>
            <a:chOff x="-764501" y="-1184223"/>
            <a:chExt cx="3162926" cy="899410"/>
          </a:xfrm>
        </p:grpSpPr>
        <p:grpSp>
          <p:nvGrpSpPr>
            <p:cNvPr id="9" name="Group 8">
              <a:extLst>
                <a:ext uri="{FF2B5EF4-FFF2-40B4-BE49-F238E27FC236}">
                  <a16:creationId xmlns:a16="http://schemas.microsoft.com/office/drawing/2014/main" id="{4367C59D-1CBB-4C87-BD65-71FCCADA0EB0}"/>
                </a:ext>
              </a:extLst>
            </p:cNvPr>
            <p:cNvGrpSpPr/>
            <p:nvPr userDrawn="1"/>
          </p:nvGrpSpPr>
          <p:grpSpPr>
            <a:xfrm>
              <a:off x="-734520" y="-1184223"/>
              <a:ext cx="3117955" cy="899410"/>
              <a:chOff x="0" y="-1798820"/>
              <a:chExt cx="2473376" cy="1514007"/>
            </a:xfrm>
          </p:grpSpPr>
          <p:sp>
            <p:nvSpPr>
              <p:cNvPr id="13" name="Rectangle 12">
                <a:extLst>
                  <a:ext uri="{FF2B5EF4-FFF2-40B4-BE49-F238E27FC236}">
                    <a16:creationId xmlns:a16="http://schemas.microsoft.com/office/drawing/2014/main" id="{0C2C7AF0-D9CF-4EC8-854D-D474AAD36D19}"/>
                  </a:ext>
                </a:extLst>
              </p:cNvPr>
              <p:cNvSpPr/>
              <p:nvPr userDrawn="1"/>
            </p:nvSpPr>
            <p:spPr>
              <a:xfrm>
                <a:off x="0" y="-1798820"/>
                <a:ext cx="824459" cy="1514007"/>
              </a:xfrm>
              <a:prstGeom prst="rect">
                <a:avLst/>
              </a:prstGeom>
              <a:solidFill>
                <a:srgbClr val="B6B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14" name="Rectangle 13">
                <a:extLst>
                  <a:ext uri="{FF2B5EF4-FFF2-40B4-BE49-F238E27FC236}">
                    <a16:creationId xmlns:a16="http://schemas.microsoft.com/office/drawing/2014/main" id="{D35BC46A-3AB6-4BC2-A7CC-CCCF4B8E03B6}"/>
                  </a:ext>
                </a:extLst>
              </p:cNvPr>
              <p:cNvSpPr/>
              <p:nvPr userDrawn="1"/>
            </p:nvSpPr>
            <p:spPr>
              <a:xfrm>
                <a:off x="824458" y="-1798820"/>
                <a:ext cx="824459" cy="1514007"/>
              </a:xfrm>
              <a:prstGeom prst="rect">
                <a:avLst/>
              </a:prstGeom>
              <a:solidFill>
                <a:srgbClr val="888A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15" name="Rectangle 14">
                <a:extLst>
                  <a:ext uri="{FF2B5EF4-FFF2-40B4-BE49-F238E27FC236}">
                    <a16:creationId xmlns:a16="http://schemas.microsoft.com/office/drawing/2014/main" id="{2C5CE975-26B2-4FC9-ABD3-92FD31FD40F8}"/>
                  </a:ext>
                </a:extLst>
              </p:cNvPr>
              <p:cNvSpPr/>
              <p:nvPr userDrawn="1"/>
            </p:nvSpPr>
            <p:spPr>
              <a:xfrm>
                <a:off x="1648917" y="-1798820"/>
                <a:ext cx="824459" cy="1514007"/>
              </a:xfrm>
              <a:prstGeom prst="rect">
                <a:avLst/>
              </a:prstGeom>
              <a:solidFill>
                <a:srgbClr val="5251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grpSp>
        <p:sp>
          <p:nvSpPr>
            <p:cNvPr id="10" name="TextBox 9">
              <a:extLst>
                <a:ext uri="{FF2B5EF4-FFF2-40B4-BE49-F238E27FC236}">
                  <a16:creationId xmlns:a16="http://schemas.microsoft.com/office/drawing/2014/main" id="{2F0E57C3-ABD4-4E70-A47F-3DEDA808AB94}"/>
                </a:ext>
              </a:extLst>
            </p:cNvPr>
            <p:cNvSpPr txBox="1"/>
            <p:nvPr userDrawn="1"/>
          </p:nvSpPr>
          <p:spPr>
            <a:xfrm>
              <a:off x="-764501" y="-1184220"/>
              <a:ext cx="1034323" cy="502069"/>
            </a:xfrm>
            <a:prstGeom prst="rect">
              <a:avLst/>
            </a:prstGeom>
            <a:noFill/>
          </p:spPr>
          <p:txBody>
            <a:bodyPr wrap="square" rtlCol="0">
              <a:spAutoFit/>
            </a:bodyPr>
            <a:lstStyle/>
            <a:p>
              <a:r>
                <a:rPr lang="en-US" sz="650" b="0" dirty="0">
                  <a:solidFill>
                    <a:schemeClr val="bg1"/>
                  </a:solidFill>
                </a:rPr>
                <a:t>BMC Light Grey</a:t>
              </a:r>
            </a:p>
            <a:p>
              <a:r>
                <a:rPr lang="en-US" sz="650" b="0" dirty="0">
                  <a:solidFill>
                    <a:schemeClr val="bg1"/>
                  </a:solidFill>
                </a:rPr>
                <a:t>R167 G169 B172</a:t>
              </a:r>
            </a:p>
            <a:p>
              <a:r>
                <a:rPr lang="en-US" sz="650" b="0" dirty="0">
                  <a:solidFill>
                    <a:schemeClr val="bg1"/>
                  </a:solidFill>
                </a:rPr>
                <a:t>#a7a9ab</a:t>
              </a:r>
              <a:endParaRPr lang="en-US" sz="650" b="0" baseline="0" dirty="0">
                <a:solidFill>
                  <a:schemeClr val="bg1"/>
                </a:solidFill>
              </a:endParaRPr>
            </a:p>
          </p:txBody>
        </p:sp>
        <p:sp>
          <p:nvSpPr>
            <p:cNvPr id="11" name="TextBox 10">
              <a:extLst>
                <a:ext uri="{FF2B5EF4-FFF2-40B4-BE49-F238E27FC236}">
                  <a16:creationId xmlns:a16="http://schemas.microsoft.com/office/drawing/2014/main" id="{1AABD808-BE9F-4B0A-B47D-71DF1B8E0566}"/>
                </a:ext>
              </a:extLst>
            </p:cNvPr>
            <p:cNvSpPr txBox="1"/>
            <p:nvPr userDrawn="1"/>
          </p:nvSpPr>
          <p:spPr>
            <a:xfrm>
              <a:off x="254830" y="-1184220"/>
              <a:ext cx="1034323" cy="502069"/>
            </a:xfrm>
            <a:prstGeom prst="rect">
              <a:avLst/>
            </a:prstGeom>
            <a:noFill/>
          </p:spPr>
          <p:txBody>
            <a:bodyPr wrap="square" rtlCol="0">
              <a:spAutoFit/>
            </a:bodyPr>
            <a:lstStyle/>
            <a:p>
              <a:r>
                <a:rPr lang="da-DK" sz="650" b="0" dirty="0">
                  <a:solidFill>
                    <a:schemeClr val="bg1"/>
                  </a:solidFill>
                </a:rPr>
                <a:t>BMC </a:t>
              </a:r>
              <a:r>
                <a:rPr lang="da-DK" sz="650" b="0" dirty="0" err="1">
                  <a:solidFill>
                    <a:schemeClr val="bg1"/>
                  </a:solidFill>
                </a:rPr>
                <a:t>Mid</a:t>
              </a:r>
              <a:r>
                <a:rPr lang="da-DK" sz="650" b="0" dirty="0">
                  <a:solidFill>
                    <a:schemeClr val="bg1"/>
                  </a:solidFill>
                </a:rPr>
                <a:t> Grey</a:t>
              </a:r>
            </a:p>
            <a:p>
              <a:r>
                <a:rPr lang="da-DK" sz="650" b="0" dirty="0">
                  <a:solidFill>
                    <a:schemeClr val="bg1"/>
                  </a:solidFill>
                </a:rPr>
                <a:t>R117 G119 B122</a:t>
              </a:r>
            </a:p>
            <a:p>
              <a:r>
                <a:rPr lang="da-DK" sz="650" b="0" dirty="0">
                  <a:solidFill>
                    <a:schemeClr val="bg1"/>
                  </a:solidFill>
                </a:rPr>
                <a:t>#75777a</a:t>
              </a:r>
              <a:endParaRPr lang="en-US" sz="650" b="0" baseline="0" dirty="0">
                <a:solidFill>
                  <a:schemeClr val="bg1"/>
                </a:solidFill>
              </a:endParaRPr>
            </a:p>
          </p:txBody>
        </p:sp>
        <p:sp>
          <p:nvSpPr>
            <p:cNvPr id="12" name="TextBox 11">
              <a:extLst>
                <a:ext uri="{FF2B5EF4-FFF2-40B4-BE49-F238E27FC236}">
                  <a16:creationId xmlns:a16="http://schemas.microsoft.com/office/drawing/2014/main" id="{210A3187-8AC0-482D-BEF3-6F7702201F3B}"/>
                </a:ext>
              </a:extLst>
            </p:cNvPr>
            <p:cNvSpPr txBox="1"/>
            <p:nvPr userDrawn="1"/>
          </p:nvSpPr>
          <p:spPr>
            <a:xfrm>
              <a:off x="1364102" y="-1184220"/>
              <a:ext cx="1034323" cy="502069"/>
            </a:xfrm>
            <a:prstGeom prst="rect">
              <a:avLst/>
            </a:prstGeom>
            <a:noFill/>
          </p:spPr>
          <p:txBody>
            <a:bodyPr wrap="square" rtlCol="0">
              <a:spAutoFit/>
            </a:bodyPr>
            <a:lstStyle/>
            <a:p>
              <a:r>
                <a:rPr lang="nl-NL" sz="650" b="0" dirty="0">
                  <a:solidFill>
                    <a:schemeClr val="bg1"/>
                  </a:solidFill>
                </a:rPr>
                <a:t>BMC </a:t>
              </a:r>
              <a:r>
                <a:rPr lang="nl-NL" sz="650" b="0" dirty="0" err="1">
                  <a:solidFill>
                    <a:schemeClr val="bg1"/>
                  </a:solidFill>
                </a:rPr>
                <a:t>Grey</a:t>
              </a:r>
              <a:endParaRPr lang="nl-NL" sz="650" b="0" dirty="0">
                <a:solidFill>
                  <a:schemeClr val="bg1"/>
                </a:solidFill>
              </a:endParaRPr>
            </a:p>
            <a:p>
              <a:r>
                <a:rPr lang="nl-NL" sz="650" b="0" dirty="0">
                  <a:solidFill>
                    <a:schemeClr val="bg1"/>
                  </a:solidFill>
                </a:rPr>
                <a:t>R65 G64 B66</a:t>
              </a:r>
            </a:p>
            <a:p>
              <a:r>
                <a:rPr lang="nl-NL" sz="650" b="0" dirty="0">
                  <a:solidFill>
                    <a:schemeClr val="bg1"/>
                  </a:solidFill>
                </a:rPr>
                <a:t>#414042</a:t>
              </a:r>
              <a:endParaRPr lang="en-US" sz="650" b="0" baseline="0" dirty="0">
                <a:solidFill>
                  <a:schemeClr val="bg1"/>
                </a:solidFill>
              </a:endParaRPr>
            </a:p>
          </p:txBody>
        </p:sp>
      </p:grpSp>
      <p:grpSp>
        <p:nvGrpSpPr>
          <p:cNvPr id="16" name="Group 15">
            <a:extLst>
              <a:ext uri="{FF2B5EF4-FFF2-40B4-BE49-F238E27FC236}">
                <a16:creationId xmlns:a16="http://schemas.microsoft.com/office/drawing/2014/main" id="{62ED8F31-0549-4F61-9C2F-978A6173ECAE}"/>
              </a:ext>
            </a:extLst>
          </p:cNvPr>
          <p:cNvGrpSpPr/>
          <p:nvPr/>
        </p:nvGrpSpPr>
        <p:grpSpPr>
          <a:xfrm>
            <a:off x="12427381" y="1260871"/>
            <a:ext cx="2472129" cy="702975"/>
            <a:chOff x="-764501" y="-1184223"/>
            <a:chExt cx="3162926" cy="899410"/>
          </a:xfrm>
        </p:grpSpPr>
        <p:grpSp>
          <p:nvGrpSpPr>
            <p:cNvPr id="17" name="Group 16">
              <a:extLst>
                <a:ext uri="{FF2B5EF4-FFF2-40B4-BE49-F238E27FC236}">
                  <a16:creationId xmlns:a16="http://schemas.microsoft.com/office/drawing/2014/main" id="{6052E46A-2B7B-447D-929C-9DD4F38FA9E2}"/>
                </a:ext>
              </a:extLst>
            </p:cNvPr>
            <p:cNvGrpSpPr/>
            <p:nvPr userDrawn="1"/>
          </p:nvGrpSpPr>
          <p:grpSpPr>
            <a:xfrm>
              <a:off x="-734520" y="-1184223"/>
              <a:ext cx="3117955" cy="899410"/>
              <a:chOff x="0" y="-1798820"/>
              <a:chExt cx="2473376" cy="1514007"/>
            </a:xfrm>
          </p:grpSpPr>
          <p:sp>
            <p:nvSpPr>
              <p:cNvPr id="21" name="Rectangle 20">
                <a:extLst>
                  <a:ext uri="{FF2B5EF4-FFF2-40B4-BE49-F238E27FC236}">
                    <a16:creationId xmlns:a16="http://schemas.microsoft.com/office/drawing/2014/main" id="{D95DBB0A-0941-415B-A334-0F167ACFA8A1}"/>
                  </a:ext>
                </a:extLst>
              </p:cNvPr>
              <p:cNvSpPr/>
              <p:nvPr userDrawn="1"/>
            </p:nvSpPr>
            <p:spPr>
              <a:xfrm>
                <a:off x="0" y="-1798820"/>
                <a:ext cx="824459" cy="1514007"/>
              </a:xfrm>
              <a:prstGeom prst="rect">
                <a:avLst/>
              </a:prstGeom>
              <a:solidFill>
                <a:srgbClr val="FD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22" name="Rectangle 21">
                <a:extLst>
                  <a:ext uri="{FF2B5EF4-FFF2-40B4-BE49-F238E27FC236}">
                    <a16:creationId xmlns:a16="http://schemas.microsoft.com/office/drawing/2014/main" id="{0697A609-4E84-4D46-A782-F265689D6A67}"/>
                  </a:ext>
                </a:extLst>
              </p:cNvPr>
              <p:cNvSpPr/>
              <p:nvPr userDrawn="1"/>
            </p:nvSpPr>
            <p:spPr>
              <a:xfrm>
                <a:off x="824458" y="-1798820"/>
                <a:ext cx="824459" cy="1514007"/>
              </a:xfrm>
              <a:prstGeom prst="rect">
                <a:avLst/>
              </a:prstGeom>
              <a:solidFill>
                <a:srgbClr val="FC8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23" name="Rectangle 22">
                <a:extLst>
                  <a:ext uri="{FF2B5EF4-FFF2-40B4-BE49-F238E27FC236}">
                    <a16:creationId xmlns:a16="http://schemas.microsoft.com/office/drawing/2014/main" id="{E65788E8-7AE4-4EF8-8031-5569B9502617}"/>
                  </a:ext>
                </a:extLst>
              </p:cNvPr>
              <p:cNvSpPr/>
              <p:nvPr userDrawn="1"/>
            </p:nvSpPr>
            <p:spPr>
              <a:xfrm>
                <a:off x="1648917" y="-1798820"/>
                <a:ext cx="824459" cy="1514007"/>
              </a:xfrm>
              <a:prstGeom prst="rect">
                <a:avLst/>
              </a:prstGeom>
              <a:solidFill>
                <a:srgbClr val="FF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grpSp>
        <p:sp>
          <p:nvSpPr>
            <p:cNvPr id="18" name="TextBox 17">
              <a:extLst>
                <a:ext uri="{FF2B5EF4-FFF2-40B4-BE49-F238E27FC236}">
                  <a16:creationId xmlns:a16="http://schemas.microsoft.com/office/drawing/2014/main" id="{F7D7FB8B-7A81-4BEC-AAD6-833E44B31F44}"/>
                </a:ext>
              </a:extLst>
            </p:cNvPr>
            <p:cNvSpPr txBox="1"/>
            <p:nvPr userDrawn="1"/>
          </p:nvSpPr>
          <p:spPr>
            <a:xfrm>
              <a:off x="-764501" y="-1184220"/>
              <a:ext cx="1034323" cy="502069"/>
            </a:xfrm>
            <a:prstGeom prst="rect">
              <a:avLst/>
            </a:prstGeom>
            <a:noFill/>
          </p:spPr>
          <p:txBody>
            <a:bodyPr wrap="square" rtlCol="0">
              <a:spAutoFit/>
            </a:bodyPr>
            <a:lstStyle/>
            <a:p>
              <a:r>
                <a:rPr lang="en-US" sz="650" b="0" dirty="0">
                  <a:solidFill>
                    <a:schemeClr val="bg1"/>
                  </a:solidFill>
                </a:rPr>
                <a:t>BMC Light Orange</a:t>
              </a:r>
            </a:p>
            <a:p>
              <a:r>
                <a:rPr lang="en-US" sz="650" b="0" dirty="0">
                  <a:solidFill>
                    <a:schemeClr val="bg1"/>
                  </a:solidFill>
                </a:rPr>
                <a:t>R249 G135 B0</a:t>
              </a:r>
            </a:p>
            <a:p>
              <a:r>
                <a:rPr lang="en-US" sz="650" b="0" dirty="0">
                  <a:solidFill>
                    <a:schemeClr val="bg1"/>
                  </a:solidFill>
                </a:rPr>
                <a:t>#f98700</a:t>
              </a:r>
              <a:endParaRPr lang="en-US" sz="650" b="0" baseline="0" dirty="0">
                <a:solidFill>
                  <a:schemeClr val="bg1"/>
                </a:solidFill>
              </a:endParaRPr>
            </a:p>
          </p:txBody>
        </p:sp>
        <p:sp>
          <p:nvSpPr>
            <p:cNvPr id="19" name="TextBox 18">
              <a:extLst>
                <a:ext uri="{FF2B5EF4-FFF2-40B4-BE49-F238E27FC236}">
                  <a16:creationId xmlns:a16="http://schemas.microsoft.com/office/drawing/2014/main" id="{2E0C2ABB-3D68-439A-B3FB-56DBDD819C2A}"/>
                </a:ext>
              </a:extLst>
            </p:cNvPr>
            <p:cNvSpPr txBox="1"/>
            <p:nvPr userDrawn="1"/>
          </p:nvSpPr>
          <p:spPr>
            <a:xfrm>
              <a:off x="254830" y="-1184220"/>
              <a:ext cx="1034323" cy="502069"/>
            </a:xfrm>
            <a:prstGeom prst="rect">
              <a:avLst/>
            </a:prstGeom>
            <a:noFill/>
          </p:spPr>
          <p:txBody>
            <a:bodyPr wrap="square" rtlCol="0">
              <a:spAutoFit/>
            </a:bodyPr>
            <a:lstStyle/>
            <a:p>
              <a:r>
                <a:rPr lang="en-US" sz="650" b="0" dirty="0">
                  <a:solidFill>
                    <a:schemeClr val="bg1"/>
                  </a:solidFill>
                </a:rPr>
                <a:t>BMC Mid Orange</a:t>
              </a:r>
            </a:p>
            <a:p>
              <a:r>
                <a:rPr lang="en-US" sz="650" b="0" dirty="0">
                  <a:solidFill>
                    <a:schemeClr val="bg1"/>
                  </a:solidFill>
                </a:rPr>
                <a:t>R248 G110 B0</a:t>
              </a:r>
            </a:p>
            <a:p>
              <a:r>
                <a:rPr lang="en-US" sz="650" b="0" dirty="0">
                  <a:solidFill>
                    <a:schemeClr val="bg1"/>
                  </a:solidFill>
                </a:rPr>
                <a:t>#f86e00</a:t>
              </a:r>
              <a:endParaRPr lang="en-US" sz="650" b="0" baseline="0" dirty="0">
                <a:solidFill>
                  <a:schemeClr val="bg1"/>
                </a:solidFill>
              </a:endParaRPr>
            </a:p>
          </p:txBody>
        </p:sp>
        <p:sp>
          <p:nvSpPr>
            <p:cNvPr id="20" name="TextBox 19">
              <a:extLst>
                <a:ext uri="{FF2B5EF4-FFF2-40B4-BE49-F238E27FC236}">
                  <a16:creationId xmlns:a16="http://schemas.microsoft.com/office/drawing/2014/main" id="{B2600E42-95BA-419D-8023-EB1412B160FE}"/>
                </a:ext>
              </a:extLst>
            </p:cNvPr>
            <p:cNvSpPr txBox="1"/>
            <p:nvPr userDrawn="1"/>
          </p:nvSpPr>
          <p:spPr>
            <a:xfrm>
              <a:off x="1364102" y="-1184220"/>
              <a:ext cx="1034323" cy="502069"/>
            </a:xfrm>
            <a:prstGeom prst="rect">
              <a:avLst/>
            </a:prstGeom>
            <a:noFill/>
          </p:spPr>
          <p:txBody>
            <a:bodyPr wrap="square" rtlCol="0">
              <a:spAutoFit/>
            </a:bodyPr>
            <a:lstStyle/>
            <a:p>
              <a:r>
                <a:rPr lang="nl-NL" sz="650" b="0" dirty="0">
                  <a:solidFill>
                    <a:schemeClr val="bg1"/>
                  </a:solidFill>
                </a:rPr>
                <a:t>BMC Orange</a:t>
              </a:r>
            </a:p>
            <a:p>
              <a:r>
                <a:rPr lang="nl-NL" sz="650" b="0" dirty="0">
                  <a:solidFill>
                    <a:schemeClr val="bg1"/>
                  </a:solidFill>
                </a:rPr>
                <a:t>R254 G80 B0</a:t>
              </a:r>
            </a:p>
            <a:p>
              <a:r>
                <a:rPr lang="nl-NL" sz="650" b="0" dirty="0">
                  <a:solidFill>
                    <a:schemeClr val="bg1"/>
                  </a:solidFill>
                </a:rPr>
                <a:t>#fe5000</a:t>
              </a:r>
              <a:endParaRPr lang="en-US" sz="650" b="0" baseline="0" dirty="0">
                <a:solidFill>
                  <a:schemeClr val="bg1"/>
                </a:solidFill>
              </a:endParaRPr>
            </a:p>
          </p:txBody>
        </p:sp>
      </p:grpSp>
      <p:grpSp>
        <p:nvGrpSpPr>
          <p:cNvPr id="24" name="Group 23">
            <a:extLst>
              <a:ext uri="{FF2B5EF4-FFF2-40B4-BE49-F238E27FC236}">
                <a16:creationId xmlns:a16="http://schemas.microsoft.com/office/drawing/2014/main" id="{2C95D3A7-E871-44DD-8E09-822DAEC15F05}"/>
              </a:ext>
            </a:extLst>
          </p:cNvPr>
          <p:cNvGrpSpPr/>
          <p:nvPr/>
        </p:nvGrpSpPr>
        <p:grpSpPr>
          <a:xfrm>
            <a:off x="12452278" y="2538675"/>
            <a:ext cx="2472129" cy="702975"/>
            <a:chOff x="-764501" y="-1184223"/>
            <a:chExt cx="3162926" cy="899410"/>
          </a:xfrm>
        </p:grpSpPr>
        <p:grpSp>
          <p:nvGrpSpPr>
            <p:cNvPr id="25" name="Group 24">
              <a:extLst>
                <a:ext uri="{FF2B5EF4-FFF2-40B4-BE49-F238E27FC236}">
                  <a16:creationId xmlns:a16="http://schemas.microsoft.com/office/drawing/2014/main" id="{9E2C2610-2287-49B8-8C5C-38CC5CE3BFE2}"/>
                </a:ext>
              </a:extLst>
            </p:cNvPr>
            <p:cNvGrpSpPr/>
            <p:nvPr userDrawn="1"/>
          </p:nvGrpSpPr>
          <p:grpSpPr>
            <a:xfrm>
              <a:off x="-734520" y="-1184223"/>
              <a:ext cx="3117955" cy="899410"/>
              <a:chOff x="0" y="-1798820"/>
              <a:chExt cx="2473376" cy="1514007"/>
            </a:xfrm>
          </p:grpSpPr>
          <p:sp>
            <p:nvSpPr>
              <p:cNvPr id="29" name="Rectangle 28">
                <a:extLst>
                  <a:ext uri="{FF2B5EF4-FFF2-40B4-BE49-F238E27FC236}">
                    <a16:creationId xmlns:a16="http://schemas.microsoft.com/office/drawing/2014/main" id="{2F3ED5E0-F38F-40ED-959E-FACE0AA587BC}"/>
                  </a:ext>
                </a:extLst>
              </p:cNvPr>
              <p:cNvSpPr/>
              <p:nvPr userDrawn="1"/>
            </p:nvSpPr>
            <p:spPr>
              <a:xfrm>
                <a:off x="0" y="-1798820"/>
                <a:ext cx="824459" cy="1514007"/>
              </a:xfrm>
              <a:prstGeom prst="rect">
                <a:avLst/>
              </a:prstGeom>
              <a:solidFill>
                <a:srgbClr val="46C2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30" name="Rectangle 29">
                <a:extLst>
                  <a:ext uri="{FF2B5EF4-FFF2-40B4-BE49-F238E27FC236}">
                    <a16:creationId xmlns:a16="http://schemas.microsoft.com/office/drawing/2014/main" id="{BF1051C7-6BB1-4F9B-B839-5C8826E59165}"/>
                  </a:ext>
                </a:extLst>
              </p:cNvPr>
              <p:cNvSpPr/>
              <p:nvPr userDrawn="1"/>
            </p:nvSpPr>
            <p:spPr>
              <a:xfrm>
                <a:off x="824458" y="-1798820"/>
                <a:ext cx="824459" cy="1514007"/>
              </a:xfrm>
              <a:prstGeom prst="rect">
                <a:avLst/>
              </a:prstGeom>
              <a:solidFill>
                <a:srgbClr val="0093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31" name="Rectangle 30">
                <a:extLst>
                  <a:ext uri="{FF2B5EF4-FFF2-40B4-BE49-F238E27FC236}">
                    <a16:creationId xmlns:a16="http://schemas.microsoft.com/office/drawing/2014/main" id="{FCE4F56F-6502-4F13-A330-6F01ED1CC141}"/>
                  </a:ext>
                </a:extLst>
              </p:cNvPr>
              <p:cNvSpPr/>
              <p:nvPr userDrawn="1"/>
            </p:nvSpPr>
            <p:spPr>
              <a:xfrm>
                <a:off x="1648917" y="-1798820"/>
                <a:ext cx="824459" cy="1514007"/>
              </a:xfrm>
              <a:prstGeom prst="rect">
                <a:avLst/>
              </a:prstGeom>
              <a:solidFill>
                <a:srgbClr val="3980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grpSp>
        <p:sp>
          <p:nvSpPr>
            <p:cNvPr id="26" name="TextBox 25">
              <a:extLst>
                <a:ext uri="{FF2B5EF4-FFF2-40B4-BE49-F238E27FC236}">
                  <a16:creationId xmlns:a16="http://schemas.microsoft.com/office/drawing/2014/main" id="{42D6A983-2211-4BC2-82AF-4BA5B74A2D27}"/>
                </a:ext>
              </a:extLst>
            </p:cNvPr>
            <p:cNvSpPr txBox="1"/>
            <p:nvPr userDrawn="1"/>
          </p:nvSpPr>
          <p:spPr>
            <a:xfrm>
              <a:off x="-764501" y="-1184220"/>
              <a:ext cx="1034323" cy="502069"/>
            </a:xfrm>
            <a:prstGeom prst="rect">
              <a:avLst/>
            </a:prstGeom>
            <a:noFill/>
          </p:spPr>
          <p:txBody>
            <a:bodyPr wrap="square" rtlCol="0">
              <a:spAutoFit/>
            </a:bodyPr>
            <a:lstStyle/>
            <a:p>
              <a:r>
                <a:rPr lang="en-US" sz="650" b="0" dirty="0">
                  <a:solidFill>
                    <a:schemeClr val="bg1"/>
                  </a:solidFill>
                </a:rPr>
                <a:t>BMC Light Blue</a:t>
              </a:r>
            </a:p>
            <a:p>
              <a:r>
                <a:rPr lang="en-US" sz="650" b="0" dirty="0">
                  <a:solidFill>
                    <a:schemeClr val="bg1"/>
                  </a:solidFill>
                </a:rPr>
                <a:t>R60 G182 B206</a:t>
              </a:r>
            </a:p>
            <a:p>
              <a:r>
                <a:rPr lang="en-US" sz="650" b="0" dirty="0">
                  <a:solidFill>
                    <a:schemeClr val="bg1"/>
                  </a:solidFill>
                </a:rPr>
                <a:t>#3cb6ce</a:t>
              </a:r>
              <a:endParaRPr lang="en-US" sz="650" b="0" baseline="0" dirty="0">
                <a:solidFill>
                  <a:schemeClr val="bg1"/>
                </a:solidFill>
              </a:endParaRPr>
            </a:p>
          </p:txBody>
        </p:sp>
        <p:sp>
          <p:nvSpPr>
            <p:cNvPr id="27" name="TextBox 26">
              <a:extLst>
                <a:ext uri="{FF2B5EF4-FFF2-40B4-BE49-F238E27FC236}">
                  <a16:creationId xmlns:a16="http://schemas.microsoft.com/office/drawing/2014/main" id="{C8A741A9-8BDF-4ED9-B656-68B625CF4412}"/>
                </a:ext>
              </a:extLst>
            </p:cNvPr>
            <p:cNvSpPr txBox="1"/>
            <p:nvPr userDrawn="1"/>
          </p:nvSpPr>
          <p:spPr>
            <a:xfrm>
              <a:off x="254830" y="-1184220"/>
              <a:ext cx="1034323" cy="502069"/>
            </a:xfrm>
            <a:prstGeom prst="rect">
              <a:avLst/>
            </a:prstGeom>
            <a:noFill/>
          </p:spPr>
          <p:txBody>
            <a:bodyPr wrap="square" rtlCol="0">
              <a:spAutoFit/>
            </a:bodyPr>
            <a:lstStyle/>
            <a:p>
              <a:r>
                <a:rPr lang="en-US" sz="650" b="0" dirty="0">
                  <a:solidFill>
                    <a:schemeClr val="bg1"/>
                  </a:solidFill>
                </a:rPr>
                <a:t>BMC Mid Blue</a:t>
              </a:r>
            </a:p>
            <a:p>
              <a:r>
                <a:rPr lang="en-US" sz="650" b="0" dirty="0">
                  <a:solidFill>
                    <a:schemeClr val="bg1"/>
                  </a:solidFill>
                </a:rPr>
                <a:t>R0 G147 B201</a:t>
              </a:r>
            </a:p>
            <a:p>
              <a:r>
                <a:rPr lang="en-US" sz="650" b="0" dirty="0">
                  <a:solidFill>
                    <a:schemeClr val="bg1"/>
                  </a:solidFill>
                </a:rPr>
                <a:t>#0093c9</a:t>
              </a:r>
              <a:endParaRPr lang="en-US" sz="650" b="0" baseline="0" dirty="0">
                <a:solidFill>
                  <a:schemeClr val="bg1"/>
                </a:solidFill>
              </a:endParaRPr>
            </a:p>
          </p:txBody>
        </p:sp>
        <p:sp>
          <p:nvSpPr>
            <p:cNvPr id="28" name="TextBox 27">
              <a:extLst>
                <a:ext uri="{FF2B5EF4-FFF2-40B4-BE49-F238E27FC236}">
                  <a16:creationId xmlns:a16="http://schemas.microsoft.com/office/drawing/2014/main" id="{57E33225-BA2B-40D6-B289-B19F270FF8FF}"/>
                </a:ext>
              </a:extLst>
            </p:cNvPr>
            <p:cNvSpPr txBox="1"/>
            <p:nvPr userDrawn="1"/>
          </p:nvSpPr>
          <p:spPr>
            <a:xfrm>
              <a:off x="1364102" y="-1184220"/>
              <a:ext cx="1034323" cy="502069"/>
            </a:xfrm>
            <a:prstGeom prst="rect">
              <a:avLst/>
            </a:prstGeom>
            <a:noFill/>
          </p:spPr>
          <p:txBody>
            <a:bodyPr wrap="square" rtlCol="0">
              <a:spAutoFit/>
            </a:bodyPr>
            <a:lstStyle/>
            <a:p>
              <a:r>
                <a:rPr lang="uk-UA" sz="650" b="0" dirty="0">
                  <a:solidFill>
                    <a:schemeClr val="bg1"/>
                  </a:solidFill>
                </a:rPr>
                <a:t>BMC </a:t>
              </a:r>
              <a:r>
                <a:rPr lang="uk-UA" sz="650" b="0" dirty="0" err="1">
                  <a:solidFill>
                    <a:schemeClr val="bg1"/>
                  </a:solidFill>
                </a:rPr>
                <a:t>Blue</a:t>
              </a:r>
              <a:endParaRPr lang="uk-UA" sz="650" b="0" dirty="0">
                <a:solidFill>
                  <a:schemeClr val="bg1"/>
                </a:solidFill>
              </a:endParaRPr>
            </a:p>
            <a:p>
              <a:r>
                <a:rPr lang="uk-UA" sz="650" b="0" dirty="0">
                  <a:solidFill>
                    <a:schemeClr val="bg1"/>
                  </a:solidFill>
                </a:rPr>
                <a:t>R57 G128 B178</a:t>
              </a:r>
            </a:p>
            <a:p>
              <a:r>
                <a:rPr lang="uk-UA" sz="650" b="0" dirty="0">
                  <a:solidFill>
                    <a:schemeClr val="bg1"/>
                  </a:solidFill>
                </a:rPr>
                <a:t>#3980b2</a:t>
              </a:r>
              <a:endParaRPr lang="en-US" sz="650" b="0" baseline="0" dirty="0">
                <a:solidFill>
                  <a:schemeClr val="bg1"/>
                </a:solidFill>
              </a:endParaRPr>
            </a:p>
          </p:txBody>
        </p:sp>
      </p:grpSp>
      <p:grpSp>
        <p:nvGrpSpPr>
          <p:cNvPr id="32" name="Group 31">
            <a:extLst>
              <a:ext uri="{FF2B5EF4-FFF2-40B4-BE49-F238E27FC236}">
                <a16:creationId xmlns:a16="http://schemas.microsoft.com/office/drawing/2014/main" id="{8B09BC8D-C874-4D95-8215-C044D5A2536D}"/>
              </a:ext>
            </a:extLst>
          </p:cNvPr>
          <p:cNvGrpSpPr/>
          <p:nvPr/>
        </p:nvGrpSpPr>
        <p:grpSpPr>
          <a:xfrm>
            <a:off x="12449715" y="3353869"/>
            <a:ext cx="2472129" cy="702975"/>
            <a:chOff x="-764501" y="-1184223"/>
            <a:chExt cx="3162926" cy="899410"/>
          </a:xfrm>
        </p:grpSpPr>
        <p:grpSp>
          <p:nvGrpSpPr>
            <p:cNvPr id="33" name="Group 32">
              <a:extLst>
                <a:ext uri="{FF2B5EF4-FFF2-40B4-BE49-F238E27FC236}">
                  <a16:creationId xmlns:a16="http://schemas.microsoft.com/office/drawing/2014/main" id="{E69A315A-0561-4F38-987D-8C4651061B12}"/>
                </a:ext>
              </a:extLst>
            </p:cNvPr>
            <p:cNvGrpSpPr/>
            <p:nvPr userDrawn="1"/>
          </p:nvGrpSpPr>
          <p:grpSpPr>
            <a:xfrm>
              <a:off x="-734520" y="-1184223"/>
              <a:ext cx="3117955" cy="899410"/>
              <a:chOff x="0" y="-1798820"/>
              <a:chExt cx="2473376" cy="1514007"/>
            </a:xfrm>
          </p:grpSpPr>
          <p:sp>
            <p:nvSpPr>
              <p:cNvPr id="37" name="Rectangle 36">
                <a:extLst>
                  <a:ext uri="{FF2B5EF4-FFF2-40B4-BE49-F238E27FC236}">
                    <a16:creationId xmlns:a16="http://schemas.microsoft.com/office/drawing/2014/main" id="{DF8998BF-2BA4-422F-BADD-222ADDD400E8}"/>
                  </a:ext>
                </a:extLst>
              </p:cNvPr>
              <p:cNvSpPr/>
              <p:nvPr userDrawn="1"/>
            </p:nvSpPr>
            <p:spPr>
              <a:xfrm>
                <a:off x="0" y="-1798820"/>
                <a:ext cx="824459" cy="1514007"/>
              </a:xfrm>
              <a:prstGeom prst="rect">
                <a:avLst/>
              </a:prstGeom>
              <a:solidFill>
                <a:srgbClr val="87E2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38" name="Rectangle 37">
                <a:extLst>
                  <a:ext uri="{FF2B5EF4-FFF2-40B4-BE49-F238E27FC236}">
                    <a16:creationId xmlns:a16="http://schemas.microsoft.com/office/drawing/2014/main" id="{F1AC8515-DC95-47A2-B29A-66E2D4395948}"/>
                  </a:ext>
                </a:extLst>
              </p:cNvPr>
              <p:cNvSpPr/>
              <p:nvPr userDrawn="1"/>
            </p:nvSpPr>
            <p:spPr>
              <a:xfrm>
                <a:off x="824458" y="-1798820"/>
                <a:ext cx="824459" cy="1514007"/>
              </a:xfrm>
              <a:prstGeom prst="rect">
                <a:avLst/>
              </a:prstGeom>
              <a:solidFill>
                <a:srgbClr val="47CB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39" name="Rectangle 38">
                <a:extLst>
                  <a:ext uri="{FF2B5EF4-FFF2-40B4-BE49-F238E27FC236}">
                    <a16:creationId xmlns:a16="http://schemas.microsoft.com/office/drawing/2014/main" id="{BC35475C-5443-4163-A9E6-07B8E7FA079F}"/>
                  </a:ext>
                </a:extLst>
              </p:cNvPr>
              <p:cNvSpPr/>
              <p:nvPr userDrawn="1"/>
            </p:nvSpPr>
            <p:spPr>
              <a:xfrm>
                <a:off x="1648917" y="-1798820"/>
                <a:ext cx="824459" cy="1514007"/>
              </a:xfrm>
              <a:prstGeom prst="rect">
                <a:avLst/>
              </a:prstGeom>
              <a:solidFill>
                <a:srgbClr val="00B4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grpSp>
        <p:sp>
          <p:nvSpPr>
            <p:cNvPr id="34" name="TextBox 33">
              <a:extLst>
                <a:ext uri="{FF2B5EF4-FFF2-40B4-BE49-F238E27FC236}">
                  <a16:creationId xmlns:a16="http://schemas.microsoft.com/office/drawing/2014/main" id="{E4317897-2F37-4D4D-96F9-11AC7985F873}"/>
                </a:ext>
              </a:extLst>
            </p:cNvPr>
            <p:cNvSpPr txBox="1"/>
            <p:nvPr userDrawn="1"/>
          </p:nvSpPr>
          <p:spPr>
            <a:xfrm>
              <a:off x="-764501" y="-1184220"/>
              <a:ext cx="1034323" cy="502069"/>
            </a:xfrm>
            <a:prstGeom prst="rect">
              <a:avLst/>
            </a:prstGeom>
            <a:noFill/>
          </p:spPr>
          <p:txBody>
            <a:bodyPr wrap="square" rtlCol="0">
              <a:spAutoFit/>
            </a:bodyPr>
            <a:lstStyle/>
            <a:p>
              <a:r>
                <a:rPr lang="en-US" sz="650" b="0" dirty="0">
                  <a:solidFill>
                    <a:schemeClr val="bg1"/>
                  </a:solidFill>
                </a:rPr>
                <a:t>BMC Light Teal</a:t>
              </a:r>
            </a:p>
            <a:p>
              <a:r>
                <a:rPr lang="en-US" sz="650" b="0" dirty="0">
                  <a:solidFill>
                    <a:schemeClr val="bg1"/>
                  </a:solidFill>
                </a:rPr>
                <a:t>R119 G221 B211</a:t>
              </a:r>
            </a:p>
            <a:p>
              <a:r>
                <a:rPr lang="en-US" sz="650" b="0" dirty="0">
                  <a:solidFill>
                    <a:schemeClr val="bg1"/>
                  </a:solidFill>
                </a:rPr>
                <a:t>#77ddd3</a:t>
              </a:r>
              <a:endParaRPr lang="en-US" sz="650" b="0" baseline="0" dirty="0">
                <a:solidFill>
                  <a:schemeClr val="bg1"/>
                </a:solidFill>
              </a:endParaRPr>
            </a:p>
          </p:txBody>
        </p:sp>
        <p:sp>
          <p:nvSpPr>
            <p:cNvPr id="35" name="TextBox 34">
              <a:extLst>
                <a:ext uri="{FF2B5EF4-FFF2-40B4-BE49-F238E27FC236}">
                  <a16:creationId xmlns:a16="http://schemas.microsoft.com/office/drawing/2014/main" id="{9E57B541-3493-47D0-8E5F-7E127426F134}"/>
                </a:ext>
              </a:extLst>
            </p:cNvPr>
            <p:cNvSpPr txBox="1"/>
            <p:nvPr userDrawn="1"/>
          </p:nvSpPr>
          <p:spPr>
            <a:xfrm>
              <a:off x="254830" y="-1184220"/>
              <a:ext cx="1034323" cy="502069"/>
            </a:xfrm>
            <a:prstGeom prst="rect">
              <a:avLst/>
            </a:prstGeom>
            <a:noFill/>
          </p:spPr>
          <p:txBody>
            <a:bodyPr wrap="square" rtlCol="0">
              <a:spAutoFit/>
            </a:bodyPr>
            <a:lstStyle/>
            <a:p>
              <a:r>
                <a:rPr lang="uk-UA" sz="650" b="0" dirty="0">
                  <a:solidFill>
                    <a:schemeClr val="bg1"/>
                  </a:solidFill>
                </a:rPr>
                <a:t>BMC </a:t>
              </a:r>
              <a:r>
                <a:rPr lang="uk-UA" sz="650" b="0" dirty="0" err="1">
                  <a:solidFill>
                    <a:schemeClr val="bg1"/>
                  </a:solidFill>
                </a:rPr>
                <a:t>Mid</a:t>
              </a:r>
              <a:r>
                <a:rPr lang="uk-UA" sz="650" b="0" dirty="0">
                  <a:solidFill>
                    <a:schemeClr val="bg1"/>
                  </a:solidFill>
                </a:rPr>
                <a:t> </a:t>
              </a:r>
              <a:r>
                <a:rPr lang="uk-UA" sz="650" b="0" dirty="0" err="1">
                  <a:solidFill>
                    <a:schemeClr val="bg1"/>
                  </a:solidFill>
                </a:rPr>
                <a:t>Teal</a:t>
              </a:r>
              <a:endParaRPr lang="uk-UA" sz="650" b="0" dirty="0">
                <a:solidFill>
                  <a:schemeClr val="bg1"/>
                </a:solidFill>
              </a:endParaRPr>
            </a:p>
            <a:p>
              <a:r>
                <a:rPr lang="uk-UA" sz="650" b="0" dirty="0">
                  <a:solidFill>
                    <a:schemeClr val="bg1"/>
                  </a:solidFill>
                </a:rPr>
                <a:t>R61 G193 B186</a:t>
              </a:r>
            </a:p>
            <a:p>
              <a:r>
                <a:rPr lang="uk-UA" sz="650" b="0" dirty="0">
                  <a:solidFill>
                    <a:schemeClr val="bg1"/>
                  </a:solidFill>
                </a:rPr>
                <a:t>#3dc1ba</a:t>
              </a:r>
              <a:endParaRPr lang="en-US" sz="650" b="0" baseline="0" dirty="0">
                <a:solidFill>
                  <a:schemeClr val="bg1"/>
                </a:solidFill>
              </a:endParaRPr>
            </a:p>
          </p:txBody>
        </p:sp>
        <p:sp>
          <p:nvSpPr>
            <p:cNvPr id="36" name="TextBox 35">
              <a:extLst>
                <a:ext uri="{FF2B5EF4-FFF2-40B4-BE49-F238E27FC236}">
                  <a16:creationId xmlns:a16="http://schemas.microsoft.com/office/drawing/2014/main" id="{140BF30A-8472-42BE-BCB7-FD6F92FFB59A}"/>
                </a:ext>
              </a:extLst>
            </p:cNvPr>
            <p:cNvSpPr txBox="1"/>
            <p:nvPr userDrawn="1"/>
          </p:nvSpPr>
          <p:spPr>
            <a:xfrm>
              <a:off x="1364102" y="-1184220"/>
              <a:ext cx="1034323" cy="502069"/>
            </a:xfrm>
            <a:prstGeom prst="rect">
              <a:avLst/>
            </a:prstGeom>
            <a:noFill/>
          </p:spPr>
          <p:txBody>
            <a:bodyPr wrap="square" rtlCol="0">
              <a:spAutoFit/>
            </a:bodyPr>
            <a:lstStyle/>
            <a:p>
              <a:r>
                <a:rPr lang="fi-FI" sz="650" b="0" dirty="0">
                  <a:solidFill>
                    <a:schemeClr val="bg1"/>
                  </a:solidFill>
                </a:rPr>
                <a:t>BMC </a:t>
              </a:r>
              <a:r>
                <a:rPr lang="fi-FI" sz="650" b="0" dirty="0" err="1">
                  <a:solidFill>
                    <a:schemeClr val="bg1"/>
                  </a:solidFill>
                </a:rPr>
                <a:t>Teal</a:t>
              </a:r>
              <a:endParaRPr lang="fi-FI" sz="650" b="0" dirty="0">
                <a:solidFill>
                  <a:schemeClr val="bg1"/>
                </a:solidFill>
              </a:endParaRPr>
            </a:p>
            <a:p>
              <a:r>
                <a:rPr lang="fi-FI" sz="650" b="0" dirty="0">
                  <a:solidFill>
                    <a:schemeClr val="bg1"/>
                  </a:solidFill>
                </a:rPr>
                <a:t>R0 G167 B157</a:t>
              </a:r>
            </a:p>
            <a:p>
              <a:r>
                <a:rPr lang="fi-FI" sz="650" b="0" dirty="0">
                  <a:solidFill>
                    <a:schemeClr val="bg1"/>
                  </a:solidFill>
                </a:rPr>
                <a:t>#00a79d</a:t>
              </a:r>
              <a:endParaRPr lang="en-US" sz="650" b="0" baseline="0" dirty="0">
                <a:solidFill>
                  <a:schemeClr val="bg1"/>
                </a:solidFill>
              </a:endParaRPr>
            </a:p>
          </p:txBody>
        </p:sp>
      </p:grpSp>
      <p:grpSp>
        <p:nvGrpSpPr>
          <p:cNvPr id="40" name="Group 39">
            <a:extLst>
              <a:ext uri="{FF2B5EF4-FFF2-40B4-BE49-F238E27FC236}">
                <a16:creationId xmlns:a16="http://schemas.microsoft.com/office/drawing/2014/main" id="{1DF26EB3-B454-4C25-8B2C-81D8E9BD238F}"/>
              </a:ext>
            </a:extLst>
          </p:cNvPr>
          <p:cNvGrpSpPr/>
          <p:nvPr/>
        </p:nvGrpSpPr>
        <p:grpSpPr>
          <a:xfrm>
            <a:off x="12424268" y="4169063"/>
            <a:ext cx="2472129" cy="702975"/>
            <a:chOff x="-764501" y="-1184223"/>
            <a:chExt cx="3162926" cy="899410"/>
          </a:xfrm>
        </p:grpSpPr>
        <p:grpSp>
          <p:nvGrpSpPr>
            <p:cNvPr id="41" name="Group 40">
              <a:extLst>
                <a:ext uri="{FF2B5EF4-FFF2-40B4-BE49-F238E27FC236}">
                  <a16:creationId xmlns:a16="http://schemas.microsoft.com/office/drawing/2014/main" id="{6CD2282A-C195-4475-9AC2-E40937D26AA7}"/>
                </a:ext>
              </a:extLst>
            </p:cNvPr>
            <p:cNvGrpSpPr/>
            <p:nvPr userDrawn="1"/>
          </p:nvGrpSpPr>
          <p:grpSpPr>
            <a:xfrm>
              <a:off x="-734520" y="-1184223"/>
              <a:ext cx="3117955" cy="899410"/>
              <a:chOff x="0" y="-1798820"/>
              <a:chExt cx="2473376" cy="1514007"/>
            </a:xfrm>
          </p:grpSpPr>
          <p:sp>
            <p:nvSpPr>
              <p:cNvPr id="45" name="Rectangle 44">
                <a:extLst>
                  <a:ext uri="{FF2B5EF4-FFF2-40B4-BE49-F238E27FC236}">
                    <a16:creationId xmlns:a16="http://schemas.microsoft.com/office/drawing/2014/main" id="{EEB70C93-1AC4-418A-AA9B-357338E5A842}"/>
                  </a:ext>
                </a:extLst>
              </p:cNvPr>
              <p:cNvSpPr/>
              <p:nvPr userDrawn="1"/>
            </p:nvSpPr>
            <p:spPr>
              <a:xfrm>
                <a:off x="0" y="-1798820"/>
                <a:ext cx="824459" cy="1514007"/>
              </a:xfrm>
              <a:prstGeom prst="rect">
                <a:avLst/>
              </a:prstGeom>
              <a:solidFill>
                <a:srgbClr val="D7DF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46" name="Rectangle 45">
                <a:extLst>
                  <a:ext uri="{FF2B5EF4-FFF2-40B4-BE49-F238E27FC236}">
                    <a16:creationId xmlns:a16="http://schemas.microsoft.com/office/drawing/2014/main" id="{092F610B-4434-45B8-8BCB-2BA9101B8659}"/>
                  </a:ext>
                </a:extLst>
              </p:cNvPr>
              <p:cNvSpPr/>
              <p:nvPr userDrawn="1"/>
            </p:nvSpPr>
            <p:spPr>
              <a:xfrm>
                <a:off x="824458" y="-1798820"/>
                <a:ext cx="824459" cy="1514007"/>
              </a:xfrm>
              <a:prstGeom prst="rect">
                <a:avLst/>
              </a:prstGeom>
              <a:solidFill>
                <a:srgbClr val="AACC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47" name="Rectangle 46">
                <a:extLst>
                  <a:ext uri="{FF2B5EF4-FFF2-40B4-BE49-F238E27FC236}">
                    <a16:creationId xmlns:a16="http://schemas.microsoft.com/office/drawing/2014/main" id="{94224782-BA71-4428-806D-C04E0B26535D}"/>
                  </a:ext>
                </a:extLst>
              </p:cNvPr>
              <p:cNvSpPr/>
              <p:nvPr userDrawn="1"/>
            </p:nvSpPr>
            <p:spPr>
              <a:xfrm>
                <a:off x="1648917" y="-1798820"/>
                <a:ext cx="824459" cy="1514007"/>
              </a:xfrm>
              <a:prstGeom prst="rect">
                <a:avLst/>
              </a:prstGeom>
              <a:solidFill>
                <a:srgbClr val="90C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grpSp>
        <p:sp>
          <p:nvSpPr>
            <p:cNvPr id="42" name="TextBox 41">
              <a:extLst>
                <a:ext uri="{FF2B5EF4-FFF2-40B4-BE49-F238E27FC236}">
                  <a16:creationId xmlns:a16="http://schemas.microsoft.com/office/drawing/2014/main" id="{13D805F3-BAFF-4839-9A81-D89E9303590D}"/>
                </a:ext>
              </a:extLst>
            </p:cNvPr>
            <p:cNvSpPr txBox="1"/>
            <p:nvPr userDrawn="1"/>
          </p:nvSpPr>
          <p:spPr>
            <a:xfrm>
              <a:off x="-764501" y="-1184220"/>
              <a:ext cx="1034323" cy="502069"/>
            </a:xfrm>
            <a:prstGeom prst="rect">
              <a:avLst/>
            </a:prstGeom>
            <a:noFill/>
          </p:spPr>
          <p:txBody>
            <a:bodyPr wrap="square" rtlCol="0">
              <a:spAutoFit/>
            </a:bodyPr>
            <a:lstStyle/>
            <a:p>
              <a:r>
                <a:rPr lang="en-US" sz="650" b="0" dirty="0">
                  <a:solidFill>
                    <a:schemeClr val="bg1"/>
                  </a:solidFill>
                </a:rPr>
                <a:t>BMC Light Green</a:t>
              </a:r>
            </a:p>
            <a:p>
              <a:r>
                <a:rPr lang="en-US" sz="650" b="0" dirty="0">
                  <a:solidFill>
                    <a:schemeClr val="bg1"/>
                  </a:solidFill>
                </a:rPr>
                <a:t>R215 G223 B15</a:t>
              </a:r>
            </a:p>
            <a:p>
              <a:r>
                <a:rPr lang="en-US" sz="650" b="0" dirty="0">
                  <a:solidFill>
                    <a:schemeClr val="bg1"/>
                  </a:solidFill>
                </a:rPr>
                <a:t>#d7df0f</a:t>
              </a:r>
              <a:endParaRPr lang="en-US" sz="650" b="0" baseline="0" dirty="0">
                <a:solidFill>
                  <a:schemeClr val="bg1"/>
                </a:solidFill>
              </a:endParaRPr>
            </a:p>
          </p:txBody>
        </p:sp>
        <p:sp>
          <p:nvSpPr>
            <p:cNvPr id="43" name="TextBox 42">
              <a:extLst>
                <a:ext uri="{FF2B5EF4-FFF2-40B4-BE49-F238E27FC236}">
                  <a16:creationId xmlns:a16="http://schemas.microsoft.com/office/drawing/2014/main" id="{94774BE1-E8A8-4B3B-8BFB-4338AE5E0F57}"/>
                </a:ext>
              </a:extLst>
            </p:cNvPr>
            <p:cNvSpPr txBox="1"/>
            <p:nvPr userDrawn="1"/>
          </p:nvSpPr>
          <p:spPr>
            <a:xfrm>
              <a:off x="254830" y="-1184220"/>
              <a:ext cx="1034323" cy="502069"/>
            </a:xfrm>
            <a:prstGeom prst="rect">
              <a:avLst/>
            </a:prstGeom>
            <a:noFill/>
          </p:spPr>
          <p:txBody>
            <a:bodyPr wrap="square" rtlCol="0">
              <a:spAutoFit/>
            </a:bodyPr>
            <a:lstStyle/>
            <a:p>
              <a:r>
                <a:rPr lang="en-US" sz="650" b="0" dirty="0">
                  <a:solidFill>
                    <a:schemeClr val="bg1"/>
                  </a:solidFill>
                </a:rPr>
                <a:t>BMC Mid Green</a:t>
              </a:r>
            </a:p>
            <a:p>
              <a:r>
                <a:rPr lang="en-US" sz="650" b="0" dirty="0">
                  <a:solidFill>
                    <a:schemeClr val="bg1"/>
                  </a:solidFill>
                </a:rPr>
                <a:t>R170 G204 B7</a:t>
              </a:r>
            </a:p>
            <a:p>
              <a:r>
                <a:rPr lang="en-US" sz="650" b="0" dirty="0">
                  <a:solidFill>
                    <a:schemeClr val="bg1"/>
                  </a:solidFill>
                </a:rPr>
                <a:t>#aacc07</a:t>
              </a:r>
              <a:endParaRPr lang="en-US" sz="650" b="0" baseline="0" dirty="0">
                <a:solidFill>
                  <a:schemeClr val="bg1"/>
                </a:solidFill>
              </a:endParaRPr>
            </a:p>
          </p:txBody>
        </p:sp>
        <p:sp>
          <p:nvSpPr>
            <p:cNvPr id="44" name="TextBox 43">
              <a:extLst>
                <a:ext uri="{FF2B5EF4-FFF2-40B4-BE49-F238E27FC236}">
                  <a16:creationId xmlns:a16="http://schemas.microsoft.com/office/drawing/2014/main" id="{87738964-DB68-46C8-A148-BC4452F2A0DF}"/>
                </a:ext>
              </a:extLst>
            </p:cNvPr>
            <p:cNvSpPr txBox="1"/>
            <p:nvPr userDrawn="1"/>
          </p:nvSpPr>
          <p:spPr>
            <a:xfrm>
              <a:off x="1364102" y="-1184220"/>
              <a:ext cx="1034323" cy="502069"/>
            </a:xfrm>
            <a:prstGeom prst="rect">
              <a:avLst/>
            </a:prstGeom>
            <a:noFill/>
          </p:spPr>
          <p:txBody>
            <a:bodyPr wrap="square" rtlCol="0">
              <a:spAutoFit/>
            </a:bodyPr>
            <a:lstStyle/>
            <a:p>
              <a:r>
                <a:rPr lang="nl-NL" sz="650" b="0" dirty="0">
                  <a:solidFill>
                    <a:schemeClr val="bg1"/>
                  </a:solidFill>
                </a:rPr>
                <a:t>BMC Green</a:t>
              </a:r>
            </a:p>
            <a:p>
              <a:r>
                <a:rPr lang="nl-NL" sz="650" b="0" dirty="0">
                  <a:solidFill>
                    <a:schemeClr val="bg1"/>
                  </a:solidFill>
                </a:rPr>
                <a:t>R127 G188 B0</a:t>
              </a:r>
            </a:p>
            <a:p>
              <a:r>
                <a:rPr lang="nl-NL" sz="650" b="0" dirty="0">
                  <a:solidFill>
                    <a:schemeClr val="bg1"/>
                  </a:solidFill>
                </a:rPr>
                <a:t>#7fbc00</a:t>
              </a:r>
              <a:endParaRPr lang="en-US" sz="650" b="0" baseline="0" dirty="0">
                <a:solidFill>
                  <a:schemeClr val="bg1"/>
                </a:solidFill>
              </a:endParaRPr>
            </a:p>
          </p:txBody>
        </p:sp>
      </p:grpSp>
    </p:spTree>
    <p:extLst>
      <p:ext uri="{BB962C8B-B14F-4D97-AF65-F5344CB8AC3E}">
        <p14:creationId xmlns:p14="http://schemas.microsoft.com/office/powerpoint/2010/main" val="436624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713" r:id="rId26"/>
  </p:sldLayoutIdLst>
  <p:hf sldNum="0" hdr="0" dt="0"/>
  <p:txStyles>
    <p:titleStyle>
      <a:lvl1pPr algn="l" defTabSz="457101" rtl="0" eaLnBrk="1" latinLnBrk="0" hangingPunct="1">
        <a:spcBef>
          <a:spcPct val="0"/>
        </a:spcBef>
        <a:buNone/>
        <a:defRPr lang="en-US" sz="4800" b="1" kern="1200" cap="none" baseline="0" dirty="0">
          <a:solidFill>
            <a:schemeClr val="bg1"/>
          </a:solidFill>
          <a:latin typeface="+mn-lt"/>
          <a:ea typeface="+mn-ea"/>
          <a:cs typeface="+mn-cs"/>
        </a:defRPr>
      </a:lvl1pPr>
    </p:titleStyle>
    <p:bodyStyle>
      <a:lvl1pPr marL="0" indent="0" algn="l" defTabSz="457101" rtl="0" eaLnBrk="1" latinLnBrk="0" hangingPunct="1">
        <a:spcBef>
          <a:spcPct val="20000"/>
        </a:spcBef>
        <a:buFont typeface="Arial"/>
        <a:buNone/>
        <a:defRPr sz="2400" b="1" kern="1200">
          <a:solidFill>
            <a:schemeClr val="bg1"/>
          </a:solidFill>
          <a:latin typeface="+mn-lt"/>
          <a:ea typeface="+mn-ea"/>
          <a:cs typeface="+mn-cs"/>
        </a:defRPr>
      </a:lvl1pPr>
      <a:lvl2pPr marL="742797" indent="-285690" algn="l" defTabSz="457101"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2pPr>
      <a:lvl3pPr marL="1142760" indent="-228553" algn="l" defTabSz="457101" rtl="0" eaLnBrk="1" latinLnBrk="0" hangingPunct="1">
        <a:spcBef>
          <a:spcPct val="20000"/>
        </a:spcBef>
        <a:buFont typeface="Arial"/>
        <a:buChar char="•"/>
        <a:defRPr sz="2000" kern="1200">
          <a:solidFill>
            <a:schemeClr val="bg1"/>
          </a:solidFill>
          <a:latin typeface="+mn-lt"/>
          <a:ea typeface="+mn-ea"/>
          <a:cs typeface="+mn-cs"/>
        </a:defRPr>
      </a:lvl3pPr>
      <a:lvl4pPr marL="1599867" indent="-228553" algn="l" defTabSz="457101" rtl="0" eaLnBrk="1" latinLnBrk="0" hangingPunct="1">
        <a:spcBef>
          <a:spcPct val="20000"/>
        </a:spcBef>
        <a:buFont typeface="Arial"/>
        <a:buChar char="–"/>
        <a:defRPr sz="1800" kern="1200">
          <a:solidFill>
            <a:schemeClr val="bg1"/>
          </a:solidFill>
          <a:latin typeface="+mn-lt"/>
          <a:ea typeface="+mn-ea"/>
          <a:cs typeface="+mn-cs"/>
        </a:defRPr>
      </a:lvl4pPr>
      <a:lvl5pPr marL="2056971" indent="-228553" algn="l" defTabSz="457101" rtl="0" eaLnBrk="1" latinLnBrk="0" hangingPunct="1">
        <a:spcBef>
          <a:spcPct val="20000"/>
        </a:spcBef>
        <a:buFont typeface="Arial"/>
        <a:buChar char="»"/>
        <a:defRPr sz="1800" kern="1200">
          <a:solidFill>
            <a:schemeClr val="bg1"/>
          </a:solidFill>
          <a:latin typeface="+mn-lt"/>
          <a:ea typeface="+mn-ea"/>
          <a:cs typeface="+mn-cs"/>
        </a:defRPr>
      </a:lvl5pPr>
      <a:lvl6pPr marL="2514079" indent="-228553"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80" indent="-228553"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87" indent="-228553"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91" indent="-228553"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900" kern="1200">
          <a:solidFill>
            <a:schemeClr val="tx1"/>
          </a:solidFill>
          <a:latin typeface="+mn-lt"/>
          <a:ea typeface="+mn-ea"/>
          <a:cs typeface="+mn-cs"/>
        </a:defRPr>
      </a:lvl1pPr>
      <a:lvl2pPr marL="457101" algn="l" defTabSz="457101" rtl="0" eaLnBrk="1" latinLnBrk="0" hangingPunct="1">
        <a:defRPr sz="1900" kern="1200">
          <a:solidFill>
            <a:schemeClr val="tx1"/>
          </a:solidFill>
          <a:latin typeface="+mn-lt"/>
          <a:ea typeface="+mn-ea"/>
          <a:cs typeface="+mn-cs"/>
        </a:defRPr>
      </a:lvl2pPr>
      <a:lvl3pPr marL="914209" algn="l" defTabSz="457101" rtl="0" eaLnBrk="1" latinLnBrk="0" hangingPunct="1">
        <a:defRPr sz="1900" kern="1200">
          <a:solidFill>
            <a:schemeClr val="tx1"/>
          </a:solidFill>
          <a:latin typeface="+mn-lt"/>
          <a:ea typeface="+mn-ea"/>
          <a:cs typeface="+mn-cs"/>
        </a:defRPr>
      </a:lvl3pPr>
      <a:lvl4pPr marL="1371313" algn="l" defTabSz="457101" rtl="0" eaLnBrk="1" latinLnBrk="0" hangingPunct="1">
        <a:defRPr sz="1900" kern="1200">
          <a:solidFill>
            <a:schemeClr val="tx1"/>
          </a:solidFill>
          <a:latin typeface="+mn-lt"/>
          <a:ea typeface="+mn-ea"/>
          <a:cs typeface="+mn-cs"/>
        </a:defRPr>
      </a:lvl4pPr>
      <a:lvl5pPr marL="1828420" algn="l" defTabSz="457101" rtl="0" eaLnBrk="1" latinLnBrk="0" hangingPunct="1">
        <a:defRPr sz="1900" kern="1200">
          <a:solidFill>
            <a:schemeClr val="tx1"/>
          </a:solidFill>
          <a:latin typeface="+mn-lt"/>
          <a:ea typeface="+mn-ea"/>
          <a:cs typeface="+mn-cs"/>
        </a:defRPr>
      </a:lvl5pPr>
      <a:lvl6pPr marL="2285521" algn="l" defTabSz="457101" rtl="0" eaLnBrk="1" latinLnBrk="0" hangingPunct="1">
        <a:defRPr sz="1900" kern="1200">
          <a:solidFill>
            <a:schemeClr val="tx1"/>
          </a:solidFill>
          <a:latin typeface="+mn-lt"/>
          <a:ea typeface="+mn-ea"/>
          <a:cs typeface="+mn-cs"/>
        </a:defRPr>
      </a:lvl6pPr>
      <a:lvl7pPr marL="2742629" algn="l" defTabSz="457101" rtl="0" eaLnBrk="1" latinLnBrk="0" hangingPunct="1">
        <a:defRPr sz="1900" kern="1200">
          <a:solidFill>
            <a:schemeClr val="tx1"/>
          </a:solidFill>
          <a:latin typeface="+mn-lt"/>
          <a:ea typeface="+mn-ea"/>
          <a:cs typeface="+mn-cs"/>
        </a:defRPr>
      </a:lvl7pPr>
      <a:lvl8pPr marL="3199733" algn="l" defTabSz="457101" rtl="0" eaLnBrk="1" latinLnBrk="0" hangingPunct="1">
        <a:defRPr sz="1900" kern="1200">
          <a:solidFill>
            <a:schemeClr val="tx1"/>
          </a:solidFill>
          <a:latin typeface="+mn-lt"/>
          <a:ea typeface="+mn-ea"/>
          <a:cs typeface="+mn-cs"/>
        </a:defRPr>
      </a:lvl8pPr>
      <a:lvl9pPr marL="3656840" algn="l" defTabSz="457101"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orient="horz" pos="4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13131"/>
        </a:solid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507489" y="153888"/>
            <a:ext cx="11221279" cy="1325563"/>
          </a:xfrm>
          <a:prstGeom prst="rect">
            <a:avLst/>
          </a:prstGeom>
        </p:spPr>
        <p:txBody>
          <a:bodyPr vert="horz" lIns="0" tIns="45720" rIns="91440" bIns="45720" rtlCol="0" anchor="ctr">
            <a:normAutofit/>
          </a:bodyPr>
          <a:lstStyle/>
          <a:p>
            <a:r>
              <a:rPr lang="en-US" dirty="0"/>
              <a:t>Click To Edit Master Title Style</a:t>
            </a:r>
          </a:p>
        </p:txBody>
      </p:sp>
      <p:sp>
        <p:nvSpPr>
          <p:cNvPr id="4" name="Text Placeholder 3"/>
          <p:cNvSpPr>
            <a:spLocks noGrp="1"/>
          </p:cNvSpPr>
          <p:nvPr>
            <p:ph type="body" idx="1"/>
          </p:nvPr>
        </p:nvSpPr>
        <p:spPr>
          <a:xfrm>
            <a:off x="507489" y="1825625"/>
            <a:ext cx="11221279" cy="4351338"/>
          </a:xfrm>
          <a:prstGeom prst="rect">
            <a:avLst/>
          </a:prstGeom>
        </p:spPr>
        <p:txBody>
          <a:bodyPr vert="horz" lIns="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87017" y="6356350"/>
            <a:ext cx="11256066"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a:t>© Copyright 2019 BMC Software, Inc.</a:t>
            </a:r>
          </a:p>
        </p:txBody>
      </p:sp>
      <p:sp>
        <p:nvSpPr>
          <p:cNvPr id="6" name="TextBox 5">
            <a:extLst>
              <a:ext uri="{FF2B5EF4-FFF2-40B4-BE49-F238E27FC236}">
                <a16:creationId xmlns:a16="http://schemas.microsoft.com/office/drawing/2014/main" id="{A684AD0B-5ADB-40DD-8120-1060BF5A0CC8}"/>
              </a:ext>
            </a:extLst>
          </p:cNvPr>
          <p:cNvSpPr txBox="1"/>
          <p:nvPr/>
        </p:nvSpPr>
        <p:spPr>
          <a:xfrm>
            <a:off x="12401550" y="0"/>
            <a:ext cx="4871806" cy="307777"/>
          </a:xfrm>
          <a:prstGeom prst="rect">
            <a:avLst/>
          </a:prstGeom>
          <a:noFill/>
        </p:spPr>
        <p:txBody>
          <a:bodyPr wrap="square" rtlCol="0">
            <a:spAutoFit/>
          </a:bodyPr>
          <a:lstStyle/>
          <a:p>
            <a:r>
              <a:rPr lang="en-US" sz="1400" b="1" dirty="0"/>
              <a:t>BMC Brand Color</a:t>
            </a:r>
            <a:r>
              <a:rPr lang="en-US" sz="1400" b="1" baseline="0" dirty="0"/>
              <a:t> 2018 | Primary</a:t>
            </a:r>
          </a:p>
        </p:txBody>
      </p:sp>
      <p:sp>
        <p:nvSpPr>
          <p:cNvPr id="7" name="TextBox 6">
            <a:extLst>
              <a:ext uri="{FF2B5EF4-FFF2-40B4-BE49-F238E27FC236}">
                <a16:creationId xmlns:a16="http://schemas.microsoft.com/office/drawing/2014/main" id="{DF9277F1-FF6F-460A-BCD1-DF3BB60EBD81}"/>
              </a:ext>
            </a:extLst>
          </p:cNvPr>
          <p:cNvSpPr txBox="1"/>
          <p:nvPr/>
        </p:nvSpPr>
        <p:spPr>
          <a:xfrm>
            <a:off x="12401550" y="2158353"/>
            <a:ext cx="4871806" cy="307777"/>
          </a:xfrm>
          <a:prstGeom prst="rect">
            <a:avLst/>
          </a:prstGeom>
          <a:noFill/>
        </p:spPr>
        <p:txBody>
          <a:bodyPr wrap="square" rtlCol="0">
            <a:spAutoFit/>
          </a:bodyPr>
          <a:lstStyle/>
          <a:p>
            <a:r>
              <a:rPr lang="en-US" sz="1400" b="1" dirty="0"/>
              <a:t>BMC Brand Color</a:t>
            </a:r>
            <a:r>
              <a:rPr lang="en-US" sz="1400" b="1" baseline="0" dirty="0"/>
              <a:t> 2018 | Secondary</a:t>
            </a:r>
          </a:p>
        </p:txBody>
      </p:sp>
      <p:grpSp>
        <p:nvGrpSpPr>
          <p:cNvPr id="8" name="Group 7">
            <a:extLst>
              <a:ext uri="{FF2B5EF4-FFF2-40B4-BE49-F238E27FC236}">
                <a16:creationId xmlns:a16="http://schemas.microsoft.com/office/drawing/2014/main" id="{FA8CC313-067D-4F41-8CD1-11886A8D43DA}"/>
              </a:ext>
            </a:extLst>
          </p:cNvPr>
          <p:cNvGrpSpPr/>
          <p:nvPr/>
        </p:nvGrpSpPr>
        <p:grpSpPr>
          <a:xfrm>
            <a:off x="12429944" y="449702"/>
            <a:ext cx="2472129" cy="702975"/>
            <a:chOff x="-764501" y="-1184223"/>
            <a:chExt cx="3162926" cy="899410"/>
          </a:xfrm>
        </p:grpSpPr>
        <p:grpSp>
          <p:nvGrpSpPr>
            <p:cNvPr id="9" name="Group 8">
              <a:extLst>
                <a:ext uri="{FF2B5EF4-FFF2-40B4-BE49-F238E27FC236}">
                  <a16:creationId xmlns:a16="http://schemas.microsoft.com/office/drawing/2014/main" id="{4367C59D-1CBB-4C87-BD65-71FCCADA0EB0}"/>
                </a:ext>
              </a:extLst>
            </p:cNvPr>
            <p:cNvGrpSpPr/>
            <p:nvPr userDrawn="1"/>
          </p:nvGrpSpPr>
          <p:grpSpPr>
            <a:xfrm>
              <a:off x="-734520" y="-1184223"/>
              <a:ext cx="3117955" cy="899410"/>
              <a:chOff x="0" y="-1798820"/>
              <a:chExt cx="2473376" cy="1514007"/>
            </a:xfrm>
          </p:grpSpPr>
          <p:sp>
            <p:nvSpPr>
              <p:cNvPr id="13" name="Rectangle 12">
                <a:extLst>
                  <a:ext uri="{FF2B5EF4-FFF2-40B4-BE49-F238E27FC236}">
                    <a16:creationId xmlns:a16="http://schemas.microsoft.com/office/drawing/2014/main" id="{0C2C7AF0-D9CF-4EC8-854D-D474AAD36D19}"/>
                  </a:ext>
                </a:extLst>
              </p:cNvPr>
              <p:cNvSpPr/>
              <p:nvPr userDrawn="1"/>
            </p:nvSpPr>
            <p:spPr>
              <a:xfrm>
                <a:off x="0" y="-1798820"/>
                <a:ext cx="824459" cy="1514007"/>
              </a:xfrm>
              <a:prstGeom prst="rect">
                <a:avLst/>
              </a:prstGeom>
              <a:solidFill>
                <a:srgbClr val="B6B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14" name="Rectangle 13">
                <a:extLst>
                  <a:ext uri="{FF2B5EF4-FFF2-40B4-BE49-F238E27FC236}">
                    <a16:creationId xmlns:a16="http://schemas.microsoft.com/office/drawing/2014/main" id="{D35BC46A-3AB6-4BC2-A7CC-CCCF4B8E03B6}"/>
                  </a:ext>
                </a:extLst>
              </p:cNvPr>
              <p:cNvSpPr/>
              <p:nvPr userDrawn="1"/>
            </p:nvSpPr>
            <p:spPr>
              <a:xfrm>
                <a:off x="824458" y="-1798820"/>
                <a:ext cx="824459" cy="1514007"/>
              </a:xfrm>
              <a:prstGeom prst="rect">
                <a:avLst/>
              </a:prstGeom>
              <a:solidFill>
                <a:srgbClr val="888A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15" name="Rectangle 14">
                <a:extLst>
                  <a:ext uri="{FF2B5EF4-FFF2-40B4-BE49-F238E27FC236}">
                    <a16:creationId xmlns:a16="http://schemas.microsoft.com/office/drawing/2014/main" id="{2C5CE975-26B2-4FC9-ABD3-92FD31FD40F8}"/>
                  </a:ext>
                </a:extLst>
              </p:cNvPr>
              <p:cNvSpPr/>
              <p:nvPr userDrawn="1"/>
            </p:nvSpPr>
            <p:spPr>
              <a:xfrm>
                <a:off x="1648917" y="-1798820"/>
                <a:ext cx="824459" cy="1514007"/>
              </a:xfrm>
              <a:prstGeom prst="rect">
                <a:avLst/>
              </a:prstGeom>
              <a:solidFill>
                <a:srgbClr val="5251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grpSp>
        <p:sp>
          <p:nvSpPr>
            <p:cNvPr id="10" name="TextBox 9">
              <a:extLst>
                <a:ext uri="{FF2B5EF4-FFF2-40B4-BE49-F238E27FC236}">
                  <a16:creationId xmlns:a16="http://schemas.microsoft.com/office/drawing/2014/main" id="{2F0E57C3-ABD4-4E70-A47F-3DEDA808AB94}"/>
                </a:ext>
              </a:extLst>
            </p:cNvPr>
            <p:cNvSpPr txBox="1"/>
            <p:nvPr userDrawn="1"/>
          </p:nvSpPr>
          <p:spPr>
            <a:xfrm>
              <a:off x="-764501" y="-1184220"/>
              <a:ext cx="1034323" cy="502069"/>
            </a:xfrm>
            <a:prstGeom prst="rect">
              <a:avLst/>
            </a:prstGeom>
            <a:noFill/>
          </p:spPr>
          <p:txBody>
            <a:bodyPr wrap="square" rtlCol="0">
              <a:spAutoFit/>
            </a:bodyPr>
            <a:lstStyle/>
            <a:p>
              <a:r>
                <a:rPr lang="en-US" sz="650" b="0" dirty="0">
                  <a:solidFill>
                    <a:schemeClr val="bg1"/>
                  </a:solidFill>
                </a:rPr>
                <a:t>BMC Light Grey</a:t>
              </a:r>
            </a:p>
            <a:p>
              <a:r>
                <a:rPr lang="en-US" sz="650" b="0" dirty="0">
                  <a:solidFill>
                    <a:schemeClr val="bg1"/>
                  </a:solidFill>
                </a:rPr>
                <a:t>R167 G169 B172</a:t>
              </a:r>
            </a:p>
            <a:p>
              <a:r>
                <a:rPr lang="en-US" sz="650" b="0" dirty="0">
                  <a:solidFill>
                    <a:schemeClr val="bg1"/>
                  </a:solidFill>
                </a:rPr>
                <a:t>#a7a9ab</a:t>
              </a:r>
              <a:endParaRPr lang="en-US" sz="650" b="0" baseline="0" dirty="0">
                <a:solidFill>
                  <a:schemeClr val="bg1"/>
                </a:solidFill>
              </a:endParaRPr>
            </a:p>
          </p:txBody>
        </p:sp>
        <p:sp>
          <p:nvSpPr>
            <p:cNvPr id="11" name="TextBox 10">
              <a:extLst>
                <a:ext uri="{FF2B5EF4-FFF2-40B4-BE49-F238E27FC236}">
                  <a16:creationId xmlns:a16="http://schemas.microsoft.com/office/drawing/2014/main" id="{1AABD808-BE9F-4B0A-B47D-71DF1B8E0566}"/>
                </a:ext>
              </a:extLst>
            </p:cNvPr>
            <p:cNvSpPr txBox="1"/>
            <p:nvPr userDrawn="1"/>
          </p:nvSpPr>
          <p:spPr>
            <a:xfrm>
              <a:off x="254830" y="-1184220"/>
              <a:ext cx="1034323" cy="502069"/>
            </a:xfrm>
            <a:prstGeom prst="rect">
              <a:avLst/>
            </a:prstGeom>
            <a:noFill/>
          </p:spPr>
          <p:txBody>
            <a:bodyPr wrap="square" rtlCol="0">
              <a:spAutoFit/>
            </a:bodyPr>
            <a:lstStyle/>
            <a:p>
              <a:r>
                <a:rPr lang="da-DK" sz="650" b="0" dirty="0">
                  <a:solidFill>
                    <a:schemeClr val="bg1"/>
                  </a:solidFill>
                </a:rPr>
                <a:t>BMC </a:t>
              </a:r>
              <a:r>
                <a:rPr lang="da-DK" sz="650" b="0" dirty="0" err="1">
                  <a:solidFill>
                    <a:schemeClr val="bg1"/>
                  </a:solidFill>
                </a:rPr>
                <a:t>Mid</a:t>
              </a:r>
              <a:r>
                <a:rPr lang="da-DK" sz="650" b="0" dirty="0">
                  <a:solidFill>
                    <a:schemeClr val="bg1"/>
                  </a:solidFill>
                </a:rPr>
                <a:t> Grey</a:t>
              </a:r>
            </a:p>
            <a:p>
              <a:r>
                <a:rPr lang="da-DK" sz="650" b="0" dirty="0">
                  <a:solidFill>
                    <a:schemeClr val="bg1"/>
                  </a:solidFill>
                </a:rPr>
                <a:t>R117 G119 B122</a:t>
              </a:r>
            </a:p>
            <a:p>
              <a:r>
                <a:rPr lang="da-DK" sz="650" b="0" dirty="0">
                  <a:solidFill>
                    <a:schemeClr val="bg1"/>
                  </a:solidFill>
                </a:rPr>
                <a:t>#75777a</a:t>
              </a:r>
              <a:endParaRPr lang="en-US" sz="650" b="0" baseline="0" dirty="0">
                <a:solidFill>
                  <a:schemeClr val="bg1"/>
                </a:solidFill>
              </a:endParaRPr>
            </a:p>
          </p:txBody>
        </p:sp>
        <p:sp>
          <p:nvSpPr>
            <p:cNvPr id="12" name="TextBox 11">
              <a:extLst>
                <a:ext uri="{FF2B5EF4-FFF2-40B4-BE49-F238E27FC236}">
                  <a16:creationId xmlns:a16="http://schemas.microsoft.com/office/drawing/2014/main" id="{210A3187-8AC0-482D-BEF3-6F7702201F3B}"/>
                </a:ext>
              </a:extLst>
            </p:cNvPr>
            <p:cNvSpPr txBox="1"/>
            <p:nvPr userDrawn="1"/>
          </p:nvSpPr>
          <p:spPr>
            <a:xfrm>
              <a:off x="1364102" y="-1184220"/>
              <a:ext cx="1034323" cy="502069"/>
            </a:xfrm>
            <a:prstGeom prst="rect">
              <a:avLst/>
            </a:prstGeom>
            <a:noFill/>
          </p:spPr>
          <p:txBody>
            <a:bodyPr wrap="square" rtlCol="0">
              <a:spAutoFit/>
            </a:bodyPr>
            <a:lstStyle/>
            <a:p>
              <a:r>
                <a:rPr lang="nl-NL" sz="650" b="0" dirty="0">
                  <a:solidFill>
                    <a:schemeClr val="bg1"/>
                  </a:solidFill>
                </a:rPr>
                <a:t>BMC </a:t>
              </a:r>
              <a:r>
                <a:rPr lang="nl-NL" sz="650" b="0" dirty="0" err="1">
                  <a:solidFill>
                    <a:schemeClr val="bg1"/>
                  </a:solidFill>
                </a:rPr>
                <a:t>Grey</a:t>
              </a:r>
              <a:endParaRPr lang="nl-NL" sz="650" b="0" dirty="0">
                <a:solidFill>
                  <a:schemeClr val="bg1"/>
                </a:solidFill>
              </a:endParaRPr>
            </a:p>
            <a:p>
              <a:r>
                <a:rPr lang="nl-NL" sz="650" b="0" dirty="0">
                  <a:solidFill>
                    <a:schemeClr val="bg1"/>
                  </a:solidFill>
                </a:rPr>
                <a:t>R65 G64 B66</a:t>
              </a:r>
            </a:p>
            <a:p>
              <a:r>
                <a:rPr lang="nl-NL" sz="650" b="0" dirty="0">
                  <a:solidFill>
                    <a:schemeClr val="bg1"/>
                  </a:solidFill>
                </a:rPr>
                <a:t>#414042</a:t>
              </a:r>
              <a:endParaRPr lang="en-US" sz="650" b="0" baseline="0" dirty="0">
                <a:solidFill>
                  <a:schemeClr val="bg1"/>
                </a:solidFill>
              </a:endParaRPr>
            </a:p>
          </p:txBody>
        </p:sp>
      </p:grpSp>
      <p:grpSp>
        <p:nvGrpSpPr>
          <p:cNvPr id="16" name="Group 15">
            <a:extLst>
              <a:ext uri="{FF2B5EF4-FFF2-40B4-BE49-F238E27FC236}">
                <a16:creationId xmlns:a16="http://schemas.microsoft.com/office/drawing/2014/main" id="{62ED8F31-0549-4F61-9C2F-978A6173ECAE}"/>
              </a:ext>
            </a:extLst>
          </p:cNvPr>
          <p:cNvGrpSpPr/>
          <p:nvPr/>
        </p:nvGrpSpPr>
        <p:grpSpPr>
          <a:xfrm>
            <a:off x="12427381" y="1260871"/>
            <a:ext cx="2472129" cy="702975"/>
            <a:chOff x="-764501" y="-1184223"/>
            <a:chExt cx="3162926" cy="899410"/>
          </a:xfrm>
        </p:grpSpPr>
        <p:grpSp>
          <p:nvGrpSpPr>
            <p:cNvPr id="17" name="Group 16">
              <a:extLst>
                <a:ext uri="{FF2B5EF4-FFF2-40B4-BE49-F238E27FC236}">
                  <a16:creationId xmlns:a16="http://schemas.microsoft.com/office/drawing/2014/main" id="{6052E46A-2B7B-447D-929C-9DD4F38FA9E2}"/>
                </a:ext>
              </a:extLst>
            </p:cNvPr>
            <p:cNvGrpSpPr/>
            <p:nvPr userDrawn="1"/>
          </p:nvGrpSpPr>
          <p:grpSpPr>
            <a:xfrm>
              <a:off x="-734520" y="-1184223"/>
              <a:ext cx="3117955" cy="899410"/>
              <a:chOff x="0" y="-1798820"/>
              <a:chExt cx="2473376" cy="1514007"/>
            </a:xfrm>
          </p:grpSpPr>
          <p:sp>
            <p:nvSpPr>
              <p:cNvPr id="21" name="Rectangle 20">
                <a:extLst>
                  <a:ext uri="{FF2B5EF4-FFF2-40B4-BE49-F238E27FC236}">
                    <a16:creationId xmlns:a16="http://schemas.microsoft.com/office/drawing/2014/main" id="{D95DBB0A-0941-415B-A334-0F167ACFA8A1}"/>
                  </a:ext>
                </a:extLst>
              </p:cNvPr>
              <p:cNvSpPr/>
              <p:nvPr userDrawn="1"/>
            </p:nvSpPr>
            <p:spPr>
              <a:xfrm>
                <a:off x="0" y="-1798820"/>
                <a:ext cx="824459" cy="1514007"/>
              </a:xfrm>
              <a:prstGeom prst="rect">
                <a:avLst/>
              </a:prstGeom>
              <a:solidFill>
                <a:srgbClr val="FD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22" name="Rectangle 21">
                <a:extLst>
                  <a:ext uri="{FF2B5EF4-FFF2-40B4-BE49-F238E27FC236}">
                    <a16:creationId xmlns:a16="http://schemas.microsoft.com/office/drawing/2014/main" id="{0697A609-4E84-4D46-A782-F265689D6A67}"/>
                  </a:ext>
                </a:extLst>
              </p:cNvPr>
              <p:cNvSpPr/>
              <p:nvPr userDrawn="1"/>
            </p:nvSpPr>
            <p:spPr>
              <a:xfrm>
                <a:off x="824458" y="-1798820"/>
                <a:ext cx="824459" cy="1514007"/>
              </a:xfrm>
              <a:prstGeom prst="rect">
                <a:avLst/>
              </a:prstGeom>
              <a:solidFill>
                <a:srgbClr val="FC8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23" name="Rectangle 22">
                <a:extLst>
                  <a:ext uri="{FF2B5EF4-FFF2-40B4-BE49-F238E27FC236}">
                    <a16:creationId xmlns:a16="http://schemas.microsoft.com/office/drawing/2014/main" id="{E65788E8-7AE4-4EF8-8031-5569B9502617}"/>
                  </a:ext>
                </a:extLst>
              </p:cNvPr>
              <p:cNvSpPr/>
              <p:nvPr userDrawn="1"/>
            </p:nvSpPr>
            <p:spPr>
              <a:xfrm>
                <a:off x="1648917" y="-1798820"/>
                <a:ext cx="824459" cy="1514007"/>
              </a:xfrm>
              <a:prstGeom prst="rect">
                <a:avLst/>
              </a:prstGeom>
              <a:solidFill>
                <a:srgbClr val="FF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grpSp>
        <p:sp>
          <p:nvSpPr>
            <p:cNvPr id="18" name="TextBox 17">
              <a:extLst>
                <a:ext uri="{FF2B5EF4-FFF2-40B4-BE49-F238E27FC236}">
                  <a16:creationId xmlns:a16="http://schemas.microsoft.com/office/drawing/2014/main" id="{F7D7FB8B-7A81-4BEC-AAD6-833E44B31F44}"/>
                </a:ext>
              </a:extLst>
            </p:cNvPr>
            <p:cNvSpPr txBox="1"/>
            <p:nvPr userDrawn="1"/>
          </p:nvSpPr>
          <p:spPr>
            <a:xfrm>
              <a:off x="-764501" y="-1184220"/>
              <a:ext cx="1034323" cy="502069"/>
            </a:xfrm>
            <a:prstGeom prst="rect">
              <a:avLst/>
            </a:prstGeom>
            <a:noFill/>
          </p:spPr>
          <p:txBody>
            <a:bodyPr wrap="square" rtlCol="0">
              <a:spAutoFit/>
            </a:bodyPr>
            <a:lstStyle/>
            <a:p>
              <a:r>
                <a:rPr lang="en-US" sz="650" b="0" dirty="0">
                  <a:solidFill>
                    <a:schemeClr val="bg1"/>
                  </a:solidFill>
                </a:rPr>
                <a:t>BMC Light Orange</a:t>
              </a:r>
            </a:p>
            <a:p>
              <a:r>
                <a:rPr lang="en-US" sz="650" b="0" dirty="0">
                  <a:solidFill>
                    <a:schemeClr val="bg1"/>
                  </a:solidFill>
                </a:rPr>
                <a:t>R249 G135 B0</a:t>
              </a:r>
            </a:p>
            <a:p>
              <a:r>
                <a:rPr lang="en-US" sz="650" b="0" dirty="0">
                  <a:solidFill>
                    <a:schemeClr val="bg1"/>
                  </a:solidFill>
                </a:rPr>
                <a:t>#f98700</a:t>
              </a:r>
              <a:endParaRPr lang="en-US" sz="650" b="0" baseline="0" dirty="0">
                <a:solidFill>
                  <a:schemeClr val="bg1"/>
                </a:solidFill>
              </a:endParaRPr>
            </a:p>
          </p:txBody>
        </p:sp>
        <p:sp>
          <p:nvSpPr>
            <p:cNvPr id="19" name="TextBox 18">
              <a:extLst>
                <a:ext uri="{FF2B5EF4-FFF2-40B4-BE49-F238E27FC236}">
                  <a16:creationId xmlns:a16="http://schemas.microsoft.com/office/drawing/2014/main" id="{2E0C2ABB-3D68-439A-B3FB-56DBDD819C2A}"/>
                </a:ext>
              </a:extLst>
            </p:cNvPr>
            <p:cNvSpPr txBox="1"/>
            <p:nvPr userDrawn="1"/>
          </p:nvSpPr>
          <p:spPr>
            <a:xfrm>
              <a:off x="254830" y="-1184220"/>
              <a:ext cx="1034323" cy="502069"/>
            </a:xfrm>
            <a:prstGeom prst="rect">
              <a:avLst/>
            </a:prstGeom>
            <a:noFill/>
          </p:spPr>
          <p:txBody>
            <a:bodyPr wrap="square" rtlCol="0">
              <a:spAutoFit/>
            </a:bodyPr>
            <a:lstStyle/>
            <a:p>
              <a:r>
                <a:rPr lang="en-US" sz="650" b="0" dirty="0">
                  <a:solidFill>
                    <a:schemeClr val="bg1"/>
                  </a:solidFill>
                </a:rPr>
                <a:t>BMC Mid Orange</a:t>
              </a:r>
            </a:p>
            <a:p>
              <a:r>
                <a:rPr lang="en-US" sz="650" b="0" dirty="0">
                  <a:solidFill>
                    <a:schemeClr val="bg1"/>
                  </a:solidFill>
                </a:rPr>
                <a:t>R248 G110 B0</a:t>
              </a:r>
            </a:p>
            <a:p>
              <a:r>
                <a:rPr lang="en-US" sz="650" b="0" dirty="0">
                  <a:solidFill>
                    <a:schemeClr val="bg1"/>
                  </a:solidFill>
                </a:rPr>
                <a:t>#f86e00</a:t>
              </a:r>
              <a:endParaRPr lang="en-US" sz="650" b="0" baseline="0" dirty="0">
                <a:solidFill>
                  <a:schemeClr val="bg1"/>
                </a:solidFill>
              </a:endParaRPr>
            </a:p>
          </p:txBody>
        </p:sp>
        <p:sp>
          <p:nvSpPr>
            <p:cNvPr id="20" name="TextBox 19">
              <a:extLst>
                <a:ext uri="{FF2B5EF4-FFF2-40B4-BE49-F238E27FC236}">
                  <a16:creationId xmlns:a16="http://schemas.microsoft.com/office/drawing/2014/main" id="{B2600E42-95BA-419D-8023-EB1412B160FE}"/>
                </a:ext>
              </a:extLst>
            </p:cNvPr>
            <p:cNvSpPr txBox="1"/>
            <p:nvPr userDrawn="1"/>
          </p:nvSpPr>
          <p:spPr>
            <a:xfrm>
              <a:off x="1364102" y="-1184220"/>
              <a:ext cx="1034323" cy="502069"/>
            </a:xfrm>
            <a:prstGeom prst="rect">
              <a:avLst/>
            </a:prstGeom>
            <a:noFill/>
          </p:spPr>
          <p:txBody>
            <a:bodyPr wrap="square" rtlCol="0">
              <a:spAutoFit/>
            </a:bodyPr>
            <a:lstStyle/>
            <a:p>
              <a:r>
                <a:rPr lang="nl-NL" sz="650" b="0" dirty="0">
                  <a:solidFill>
                    <a:schemeClr val="bg1"/>
                  </a:solidFill>
                </a:rPr>
                <a:t>BMC Orange</a:t>
              </a:r>
            </a:p>
            <a:p>
              <a:r>
                <a:rPr lang="nl-NL" sz="650" b="0" dirty="0">
                  <a:solidFill>
                    <a:schemeClr val="bg1"/>
                  </a:solidFill>
                </a:rPr>
                <a:t>R254 G80 B0</a:t>
              </a:r>
            </a:p>
            <a:p>
              <a:r>
                <a:rPr lang="nl-NL" sz="650" b="0" dirty="0">
                  <a:solidFill>
                    <a:schemeClr val="bg1"/>
                  </a:solidFill>
                </a:rPr>
                <a:t>#fe5000</a:t>
              </a:r>
              <a:endParaRPr lang="en-US" sz="650" b="0" baseline="0" dirty="0">
                <a:solidFill>
                  <a:schemeClr val="bg1"/>
                </a:solidFill>
              </a:endParaRPr>
            </a:p>
          </p:txBody>
        </p:sp>
      </p:grpSp>
      <p:grpSp>
        <p:nvGrpSpPr>
          <p:cNvPr id="24" name="Group 23">
            <a:extLst>
              <a:ext uri="{FF2B5EF4-FFF2-40B4-BE49-F238E27FC236}">
                <a16:creationId xmlns:a16="http://schemas.microsoft.com/office/drawing/2014/main" id="{2C95D3A7-E871-44DD-8E09-822DAEC15F05}"/>
              </a:ext>
            </a:extLst>
          </p:cNvPr>
          <p:cNvGrpSpPr/>
          <p:nvPr/>
        </p:nvGrpSpPr>
        <p:grpSpPr>
          <a:xfrm>
            <a:off x="12452278" y="2538675"/>
            <a:ext cx="2472129" cy="702975"/>
            <a:chOff x="-764501" y="-1184223"/>
            <a:chExt cx="3162926" cy="899410"/>
          </a:xfrm>
        </p:grpSpPr>
        <p:grpSp>
          <p:nvGrpSpPr>
            <p:cNvPr id="25" name="Group 24">
              <a:extLst>
                <a:ext uri="{FF2B5EF4-FFF2-40B4-BE49-F238E27FC236}">
                  <a16:creationId xmlns:a16="http://schemas.microsoft.com/office/drawing/2014/main" id="{9E2C2610-2287-49B8-8C5C-38CC5CE3BFE2}"/>
                </a:ext>
              </a:extLst>
            </p:cNvPr>
            <p:cNvGrpSpPr/>
            <p:nvPr userDrawn="1"/>
          </p:nvGrpSpPr>
          <p:grpSpPr>
            <a:xfrm>
              <a:off x="-734520" y="-1184223"/>
              <a:ext cx="3117955" cy="899410"/>
              <a:chOff x="0" y="-1798820"/>
              <a:chExt cx="2473376" cy="1514007"/>
            </a:xfrm>
          </p:grpSpPr>
          <p:sp>
            <p:nvSpPr>
              <p:cNvPr id="29" name="Rectangle 28">
                <a:extLst>
                  <a:ext uri="{FF2B5EF4-FFF2-40B4-BE49-F238E27FC236}">
                    <a16:creationId xmlns:a16="http://schemas.microsoft.com/office/drawing/2014/main" id="{2F3ED5E0-F38F-40ED-959E-FACE0AA587BC}"/>
                  </a:ext>
                </a:extLst>
              </p:cNvPr>
              <p:cNvSpPr/>
              <p:nvPr userDrawn="1"/>
            </p:nvSpPr>
            <p:spPr>
              <a:xfrm>
                <a:off x="0" y="-1798820"/>
                <a:ext cx="824459" cy="1514007"/>
              </a:xfrm>
              <a:prstGeom prst="rect">
                <a:avLst/>
              </a:prstGeom>
              <a:solidFill>
                <a:srgbClr val="46C2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30" name="Rectangle 29">
                <a:extLst>
                  <a:ext uri="{FF2B5EF4-FFF2-40B4-BE49-F238E27FC236}">
                    <a16:creationId xmlns:a16="http://schemas.microsoft.com/office/drawing/2014/main" id="{BF1051C7-6BB1-4F9B-B839-5C8826E59165}"/>
                  </a:ext>
                </a:extLst>
              </p:cNvPr>
              <p:cNvSpPr/>
              <p:nvPr userDrawn="1"/>
            </p:nvSpPr>
            <p:spPr>
              <a:xfrm>
                <a:off x="824458" y="-1798820"/>
                <a:ext cx="824459" cy="1514007"/>
              </a:xfrm>
              <a:prstGeom prst="rect">
                <a:avLst/>
              </a:prstGeom>
              <a:solidFill>
                <a:srgbClr val="0093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31" name="Rectangle 30">
                <a:extLst>
                  <a:ext uri="{FF2B5EF4-FFF2-40B4-BE49-F238E27FC236}">
                    <a16:creationId xmlns:a16="http://schemas.microsoft.com/office/drawing/2014/main" id="{FCE4F56F-6502-4F13-A330-6F01ED1CC141}"/>
                  </a:ext>
                </a:extLst>
              </p:cNvPr>
              <p:cNvSpPr/>
              <p:nvPr userDrawn="1"/>
            </p:nvSpPr>
            <p:spPr>
              <a:xfrm>
                <a:off x="1648917" y="-1798820"/>
                <a:ext cx="824459" cy="1514007"/>
              </a:xfrm>
              <a:prstGeom prst="rect">
                <a:avLst/>
              </a:prstGeom>
              <a:solidFill>
                <a:srgbClr val="3980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grpSp>
        <p:sp>
          <p:nvSpPr>
            <p:cNvPr id="26" name="TextBox 25">
              <a:extLst>
                <a:ext uri="{FF2B5EF4-FFF2-40B4-BE49-F238E27FC236}">
                  <a16:creationId xmlns:a16="http://schemas.microsoft.com/office/drawing/2014/main" id="{42D6A983-2211-4BC2-82AF-4BA5B74A2D27}"/>
                </a:ext>
              </a:extLst>
            </p:cNvPr>
            <p:cNvSpPr txBox="1"/>
            <p:nvPr userDrawn="1"/>
          </p:nvSpPr>
          <p:spPr>
            <a:xfrm>
              <a:off x="-764501" y="-1184220"/>
              <a:ext cx="1034323" cy="502069"/>
            </a:xfrm>
            <a:prstGeom prst="rect">
              <a:avLst/>
            </a:prstGeom>
            <a:noFill/>
          </p:spPr>
          <p:txBody>
            <a:bodyPr wrap="square" rtlCol="0">
              <a:spAutoFit/>
            </a:bodyPr>
            <a:lstStyle/>
            <a:p>
              <a:r>
                <a:rPr lang="en-US" sz="650" b="0" dirty="0">
                  <a:solidFill>
                    <a:schemeClr val="bg1"/>
                  </a:solidFill>
                </a:rPr>
                <a:t>BMC Light Blue</a:t>
              </a:r>
            </a:p>
            <a:p>
              <a:r>
                <a:rPr lang="en-US" sz="650" b="0" dirty="0">
                  <a:solidFill>
                    <a:schemeClr val="bg1"/>
                  </a:solidFill>
                </a:rPr>
                <a:t>R60 G182 B206</a:t>
              </a:r>
            </a:p>
            <a:p>
              <a:r>
                <a:rPr lang="en-US" sz="650" b="0" dirty="0">
                  <a:solidFill>
                    <a:schemeClr val="bg1"/>
                  </a:solidFill>
                </a:rPr>
                <a:t>#3cb6ce</a:t>
              </a:r>
              <a:endParaRPr lang="en-US" sz="650" b="0" baseline="0" dirty="0">
                <a:solidFill>
                  <a:schemeClr val="bg1"/>
                </a:solidFill>
              </a:endParaRPr>
            </a:p>
          </p:txBody>
        </p:sp>
        <p:sp>
          <p:nvSpPr>
            <p:cNvPr id="27" name="TextBox 26">
              <a:extLst>
                <a:ext uri="{FF2B5EF4-FFF2-40B4-BE49-F238E27FC236}">
                  <a16:creationId xmlns:a16="http://schemas.microsoft.com/office/drawing/2014/main" id="{C8A741A9-8BDF-4ED9-B656-68B625CF4412}"/>
                </a:ext>
              </a:extLst>
            </p:cNvPr>
            <p:cNvSpPr txBox="1"/>
            <p:nvPr userDrawn="1"/>
          </p:nvSpPr>
          <p:spPr>
            <a:xfrm>
              <a:off x="254830" y="-1184220"/>
              <a:ext cx="1034323" cy="502069"/>
            </a:xfrm>
            <a:prstGeom prst="rect">
              <a:avLst/>
            </a:prstGeom>
            <a:noFill/>
          </p:spPr>
          <p:txBody>
            <a:bodyPr wrap="square" rtlCol="0">
              <a:spAutoFit/>
            </a:bodyPr>
            <a:lstStyle/>
            <a:p>
              <a:r>
                <a:rPr lang="en-US" sz="650" b="0" dirty="0">
                  <a:solidFill>
                    <a:schemeClr val="bg1"/>
                  </a:solidFill>
                </a:rPr>
                <a:t>BMC Mid Blue</a:t>
              </a:r>
            </a:p>
            <a:p>
              <a:r>
                <a:rPr lang="en-US" sz="650" b="0" dirty="0">
                  <a:solidFill>
                    <a:schemeClr val="bg1"/>
                  </a:solidFill>
                </a:rPr>
                <a:t>R0 G147 B201</a:t>
              </a:r>
            </a:p>
            <a:p>
              <a:r>
                <a:rPr lang="en-US" sz="650" b="0" dirty="0">
                  <a:solidFill>
                    <a:schemeClr val="bg1"/>
                  </a:solidFill>
                </a:rPr>
                <a:t>#0093c9</a:t>
              </a:r>
              <a:endParaRPr lang="en-US" sz="650" b="0" baseline="0" dirty="0">
                <a:solidFill>
                  <a:schemeClr val="bg1"/>
                </a:solidFill>
              </a:endParaRPr>
            </a:p>
          </p:txBody>
        </p:sp>
        <p:sp>
          <p:nvSpPr>
            <p:cNvPr id="28" name="TextBox 27">
              <a:extLst>
                <a:ext uri="{FF2B5EF4-FFF2-40B4-BE49-F238E27FC236}">
                  <a16:creationId xmlns:a16="http://schemas.microsoft.com/office/drawing/2014/main" id="{57E33225-BA2B-40D6-B289-B19F270FF8FF}"/>
                </a:ext>
              </a:extLst>
            </p:cNvPr>
            <p:cNvSpPr txBox="1"/>
            <p:nvPr userDrawn="1"/>
          </p:nvSpPr>
          <p:spPr>
            <a:xfrm>
              <a:off x="1364102" y="-1184220"/>
              <a:ext cx="1034323" cy="502069"/>
            </a:xfrm>
            <a:prstGeom prst="rect">
              <a:avLst/>
            </a:prstGeom>
            <a:noFill/>
          </p:spPr>
          <p:txBody>
            <a:bodyPr wrap="square" rtlCol="0">
              <a:spAutoFit/>
            </a:bodyPr>
            <a:lstStyle/>
            <a:p>
              <a:r>
                <a:rPr lang="uk-UA" sz="650" b="0" dirty="0">
                  <a:solidFill>
                    <a:schemeClr val="bg1"/>
                  </a:solidFill>
                </a:rPr>
                <a:t>BMC </a:t>
              </a:r>
              <a:r>
                <a:rPr lang="uk-UA" sz="650" b="0" dirty="0" err="1">
                  <a:solidFill>
                    <a:schemeClr val="bg1"/>
                  </a:solidFill>
                </a:rPr>
                <a:t>Blue</a:t>
              </a:r>
              <a:endParaRPr lang="uk-UA" sz="650" b="0" dirty="0">
                <a:solidFill>
                  <a:schemeClr val="bg1"/>
                </a:solidFill>
              </a:endParaRPr>
            </a:p>
            <a:p>
              <a:r>
                <a:rPr lang="uk-UA" sz="650" b="0" dirty="0">
                  <a:solidFill>
                    <a:schemeClr val="bg1"/>
                  </a:solidFill>
                </a:rPr>
                <a:t>R57 G128 B178</a:t>
              </a:r>
            </a:p>
            <a:p>
              <a:r>
                <a:rPr lang="uk-UA" sz="650" b="0" dirty="0">
                  <a:solidFill>
                    <a:schemeClr val="bg1"/>
                  </a:solidFill>
                </a:rPr>
                <a:t>#3980b2</a:t>
              </a:r>
              <a:endParaRPr lang="en-US" sz="650" b="0" baseline="0" dirty="0">
                <a:solidFill>
                  <a:schemeClr val="bg1"/>
                </a:solidFill>
              </a:endParaRPr>
            </a:p>
          </p:txBody>
        </p:sp>
      </p:grpSp>
      <p:grpSp>
        <p:nvGrpSpPr>
          <p:cNvPr id="32" name="Group 31">
            <a:extLst>
              <a:ext uri="{FF2B5EF4-FFF2-40B4-BE49-F238E27FC236}">
                <a16:creationId xmlns:a16="http://schemas.microsoft.com/office/drawing/2014/main" id="{8B09BC8D-C874-4D95-8215-C044D5A2536D}"/>
              </a:ext>
            </a:extLst>
          </p:cNvPr>
          <p:cNvGrpSpPr/>
          <p:nvPr/>
        </p:nvGrpSpPr>
        <p:grpSpPr>
          <a:xfrm>
            <a:off x="12449715" y="3353869"/>
            <a:ext cx="2472129" cy="702975"/>
            <a:chOff x="-764501" y="-1184223"/>
            <a:chExt cx="3162926" cy="899410"/>
          </a:xfrm>
        </p:grpSpPr>
        <p:grpSp>
          <p:nvGrpSpPr>
            <p:cNvPr id="33" name="Group 32">
              <a:extLst>
                <a:ext uri="{FF2B5EF4-FFF2-40B4-BE49-F238E27FC236}">
                  <a16:creationId xmlns:a16="http://schemas.microsoft.com/office/drawing/2014/main" id="{E69A315A-0561-4F38-987D-8C4651061B12}"/>
                </a:ext>
              </a:extLst>
            </p:cNvPr>
            <p:cNvGrpSpPr/>
            <p:nvPr userDrawn="1"/>
          </p:nvGrpSpPr>
          <p:grpSpPr>
            <a:xfrm>
              <a:off x="-734520" y="-1184223"/>
              <a:ext cx="3117955" cy="899410"/>
              <a:chOff x="0" y="-1798820"/>
              <a:chExt cx="2473376" cy="1514007"/>
            </a:xfrm>
          </p:grpSpPr>
          <p:sp>
            <p:nvSpPr>
              <p:cNvPr id="37" name="Rectangle 36">
                <a:extLst>
                  <a:ext uri="{FF2B5EF4-FFF2-40B4-BE49-F238E27FC236}">
                    <a16:creationId xmlns:a16="http://schemas.microsoft.com/office/drawing/2014/main" id="{DF8998BF-2BA4-422F-BADD-222ADDD400E8}"/>
                  </a:ext>
                </a:extLst>
              </p:cNvPr>
              <p:cNvSpPr/>
              <p:nvPr userDrawn="1"/>
            </p:nvSpPr>
            <p:spPr>
              <a:xfrm>
                <a:off x="0" y="-1798820"/>
                <a:ext cx="824459" cy="1514007"/>
              </a:xfrm>
              <a:prstGeom prst="rect">
                <a:avLst/>
              </a:prstGeom>
              <a:solidFill>
                <a:srgbClr val="87E2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38" name="Rectangle 37">
                <a:extLst>
                  <a:ext uri="{FF2B5EF4-FFF2-40B4-BE49-F238E27FC236}">
                    <a16:creationId xmlns:a16="http://schemas.microsoft.com/office/drawing/2014/main" id="{F1AC8515-DC95-47A2-B29A-66E2D4395948}"/>
                  </a:ext>
                </a:extLst>
              </p:cNvPr>
              <p:cNvSpPr/>
              <p:nvPr userDrawn="1"/>
            </p:nvSpPr>
            <p:spPr>
              <a:xfrm>
                <a:off x="824458" y="-1798820"/>
                <a:ext cx="824459" cy="1514007"/>
              </a:xfrm>
              <a:prstGeom prst="rect">
                <a:avLst/>
              </a:prstGeom>
              <a:solidFill>
                <a:srgbClr val="47CB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39" name="Rectangle 38">
                <a:extLst>
                  <a:ext uri="{FF2B5EF4-FFF2-40B4-BE49-F238E27FC236}">
                    <a16:creationId xmlns:a16="http://schemas.microsoft.com/office/drawing/2014/main" id="{BC35475C-5443-4163-A9E6-07B8E7FA079F}"/>
                  </a:ext>
                </a:extLst>
              </p:cNvPr>
              <p:cNvSpPr/>
              <p:nvPr userDrawn="1"/>
            </p:nvSpPr>
            <p:spPr>
              <a:xfrm>
                <a:off x="1648917" y="-1798820"/>
                <a:ext cx="824459" cy="1514007"/>
              </a:xfrm>
              <a:prstGeom prst="rect">
                <a:avLst/>
              </a:prstGeom>
              <a:solidFill>
                <a:srgbClr val="00B4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grpSp>
        <p:sp>
          <p:nvSpPr>
            <p:cNvPr id="34" name="TextBox 33">
              <a:extLst>
                <a:ext uri="{FF2B5EF4-FFF2-40B4-BE49-F238E27FC236}">
                  <a16:creationId xmlns:a16="http://schemas.microsoft.com/office/drawing/2014/main" id="{E4317897-2F37-4D4D-96F9-11AC7985F873}"/>
                </a:ext>
              </a:extLst>
            </p:cNvPr>
            <p:cNvSpPr txBox="1"/>
            <p:nvPr userDrawn="1"/>
          </p:nvSpPr>
          <p:spPr>
            <a:xfrm>
              <a:off x="-764501" y="-1184220"/>
              <a:ext cx="1034323" cy="502069"/>
            </a:xfrm>
            <a:prstGeom prst="rect">
              <a:avLst/>
            </a:prstGeom>
            <a:noFill/>
          </p:spPr>
          <p:txBody>
            <a:bodyPr wrap="square" rtlCol="0">
              <a:spAutoFit/>
            </a:bodyPr>
            <a:lstStyle/>
            <a:p>
              <a:r>
                <a:rPr lang="en-US" sz="650" b="0" dirty="0">
                  <a:solidFill>
                    <a:schemeClr val="bg1"/>
                  </a:solidFill>
                </a:rPr>
                <a:t>BMC Light Teal</a:t>
              </a:r>
            </a:p>
            <a:p>
              <a:r>
                <a:rPr lang="en-US" sz="650" b="0" dirty="0">
                  <a:solidFill>
                    <a:schemeClr val="bg1"/>
                  </a:solidFill>
                </a:rPr>
                <a:t>R119 G221 B211</a:t>
              </a:r>
            </a:p>
            <a:p>
              <a:r>
                <a:rPr lang="en-US" sz="650" b="0" dirty="0">
                  <a:solidFill>
                    <a:schemeClr val="bg1"/>
                  </a:solidFill>
                </a:rPr>
                <a:t>#77ddd3</a:t>
              </a:r>
              <a:endParaRPr lang="en-US" sz="650" b="0" baseline="0" dirty="0">
                <a:solidFill>
                  <a:schemeClr val="bg1"/>
                </a:solidFill>
              </a:endParaRPr>
            </a:p>
          </p:txBody>
        </p:sp>
        <p:sp>
          <p:nvSpPr>
            <p:cNvPr id="35" name="TextBox 34">
              <a:extLst>
                <a:ext uri="{FF2B5EF4-FFF2-40B4-BE49-F238E27FC236}">
                  <a16:creationId xmlns:a16="http://schemas.microsoft.com/office/drawing/2014/main" id="{9E57B541-3493-47D0-8E5F-7E127426F134}"/>
                </a:ext>
              </a:extLst>
            </p:cNvPr>
            <p:cNvSpPr txBox="1"/>
            <p:nvPr userDrawn="1"/>
          </p:nvSpPr>
          <p:spPr>
            <a:xfrm>
              <a:off x="254830" y="-1184220"/>
              <a:ext cx="1034323" cy="502069"/>
            </a:xfrm>
            <a:prstGeom prst="rect">
              <a:avLst/>
            </a:prstGeom>
            <a:noFill/>
          </p:spPr>
          <p:txBody>
            <a:bodyPr wrap="square" rtlCol="0">
              <a:spAutoFit/>
            </a:bodyPr>
            <a:lstStyle/>
            <a:p>
              <a:r>
                <a:rPr lang="uk-UA" sz="650" b="0" dirty="0">
                  <a:solidFill>
                    <a:schemeClr val="bg1"/>
                  </a:solidFill>
                </a:rPr>
                <a:t>BMC </a:t>
              </a:r>
              <a:r>
                <a:rPr lang="uk-UA" sz="650" b="0" dirty="0" err="1">
                  <a:solidFill>
                    <a:schemeClr val="bg1"/>
                  </a:solidFill>
                </a:rPr>
                <a:t>Mid</a:t>
              </a:r>
              <a:r>
                <a:rPr lang="uk-UA" sz="650" b="0" dirty="0">
                  <a:solidFill>
                    <a:schemeClr val="bg1"/>
                  </a:solidFill>
                </a:rPr>
                <a:t> </a:t>
              </a:r>
              <a:r>
                <a:rPr lang="uk-UA" sz="650" b="0" dirty="0" err="1">
                  <a:solidFill>
                    <a:schemeClr val="bg1"/>
                  </a:solidFill>
                </a:rPr>
                <a:t>Teal</a:t>
              </a:r>
              <a:endParaRPr lang="uk-UA" sz="650" b="0" dirty="0">
                <a:solidFill>
                  <a:schemeClr val="bg1"/>
                </a:solidFill>
              </a:endParaRPr>
            </a:p>
            <a:p>
              <a:r>
                <a:rPr lang="uk-UA" sz="650" b="0" dirty="0">
                  <a:solidFill>
                    <a:schemeClr val="bg1"/>
                  </a:solidFill>
                </a:rPr>
                <a:t>R61 G193 B186</a:t>
              </a:r>
            </a:p>
            <a:p>
              <a:r>
                <a:rPr lang="uk-UA" sz="650" b="0" dirty="0">
                  <a:solidFill>
                    <a:schemeClr val="bg1"/>
                  </a:solidFill>
                </a:rPr>
                <a:t>#3dc1ba</a:t>
              </a:r>
              <a:endParaRPr lang="en-US" sz="650" b="0" baseline="0" dirty="0">
                <a:solidFill>
                  <a:schemeClr val="bg1"/>
                </a:solidFill>
              </a:endParaRPr>
            </a:p>
          </p:txBody>
        </p:sp>
        <p:sp>
          <p:nvSpPr>
            <p:cNvPr id="36" name="TextBox 35">
              <a:extLst>
                <a:ext uri="{FF2B5EF4-FFF2-40B4-BE49-F238E27FC236}">
                  <a16:creationId xmlns:a16="http://schemas.microsoft.com/office/drawing/2014/main" id="{140BF30A-8472-42BE-BCB7-FD6F92FFB59A}"/>
                </a:ext>
              </a:extLst>
            </p:cNvPr>
            <p:cNvSpPr txBox="1"/>
            <p:nvPr userDrawn="1"/>
          </p:nvSpPr>
          <p:spPr>
            <a:xfrm>
              <a:off x="1364102" y="-1184220"/>
              <a:ext cx="1034323" cy="502069"/>
            </a:xfrm>
            <a:prstGeom prst="rect">
              <a:avLst/>
            </a:prstGeom>
            <a:noFill/>
          </p:spPr>
          <p:txBody>
            <a:bodyPr wrap="square" rtlCol="0">
              <a:spAutoFit/>
            </a:bodyPr>
            <a:lstStyle/>
            <a:p>
              <a:r>
                <a:rPr lang="fi-FI" sz="650" b="0" dirty="0">
                  <a:solidFill>
                    <a:schemeClr val="bg1"/>
                  </a:solidFill>
                </a:rPr>
                <a:t>BMC </a:t>
              </a:r>
              <a:r>
                <a:rPr lang="fi-FI" sz="650" b="0" dirty="0" err="1">
                  <a:solidFill>
                    <a:schemeClr val="bg1"/>
                  </a:solidFill>
                </a:rPr>
                <a:t>Teal</a:t>
              </a:r>
              <a:endParaRPr lang="fi-FI" sz="650" b="0" dirty="0">
                <a:solidFill>
                  <a:schemeClr val="bg1"/>
                </a:solidFill>
              </a:endParaRPr>
            </a:p>
            <a:p>
              <a:r>
                <a:rPr lang="fi-FI" sz="650" b="0" dirty="0">
                  <a:solidFill>
                    <a:schemeClr val="bg1"/>
                  </a:solidFill>
                </a:rPr>
                <a:t>R0 G167 B157</a:t>
              </a:r>
            </a:p>
            <a:p>
              <a:r>
                <a:rPr lang="fi-FI" sz="650" b="0" dirty="0">
                  <a:solidFill>
                    <a:schemeClr val="bg1"/>
                  </a:solidFill>
                </a:rPr>
                <a:t>#00a79d</a:t>
              </a:r>
              <a:endParaRPr lang="en-US" sz="650" b="0" baseline="0" dirty="0">
                <a:solidFill>
                  <a:schemeClr val="bg1"/>
                </a:solidFill>
              </a:endParaRPr>
            </a:p>
          </p:txBody>
        </p:sp>
      </p:grpSp>
      <p:grpSp>
        <p:nvGrpSpPr>
          <p:cNvPr id="40" name="Group 39">
            <a:extLst>
              <a:ext uri="{FF2B5EF4-FFF2-40B4-BE49-F238E27FC236}">
                <a16:creationId xmlns:a16="http://schemas.microsoft.com/office/drawing/2014/main" id="{1DF26EB3-B454-4C25-8B2C-81D8E9BD238F}"/>
              </a:ext>
            </a:extLst>
          </p:cNvPr>
          <p:cNvGrpSpPr/>
          <p:nvPr/>
        </p:nvGrpSpPr>
        <p:grpSpPr>
          <a:xfrm>
            <a:off x="12424268" y="4169063"/>
            <a:ext cx="2472129" cy="702975"/>
            <a:chOff x="-764501" y="-1184223"/>
            <a:chExt cx="3162926" cy="899410"/>
          </a:xfrm>
        </p:grpSpPr>
        <p:grpSp>
          <p:nvGrpSpPr>
            <p:cNvPr id="41" name="Group 40">
              <a:extLst>
                <a:ext uri="{FF2B5EF4-FFF2-40B4-BE49-F238E27FC236}">
                  <a16:creationId xmlns:a16="http://schemas.microsoft.com/office/drawing/2014/main" id="{6CD2282A-C195-4475-9AC2-E40937D26AA7}"/>
                </a:ext>
              </a:extLst>
            </p:cNvPr>
            <p:cNvGrpSpPr/>
            <p:nvPr userDrawn="1"/>
          </p:nvGrpSpPr>
          <p:grpSpPr>
            <a:xfrm>
              <a:off x="-734520" y="-1184223"/>
              <a:ext cx="3117955" cy="899410"/>
              <a:chOff x="0" y="-1798820"/>
              <a:chExt cx="2473376" cy="1514007"/>
            </a:xfrm>
          </p:grpSpPr>
          <p:sp>
            <p:nvSpPr>
              <p:cNvPr id="45" name="Rectangle 44">
                <a:extLst>
                  <a:ext uri="{FF2B5EF4-FFF2-40B4-BE49-F238E27FC236}">
                    <a16:creationId xmlns:a16="http://schemas.microsoft.com/office/drawing/2014/main" id="{EEB70C93-1AC4-418A-AA9B-357338E5A842}"/>
                  </a:ext>
                </a:extLst>
              </p:cNvPr>
              <p:cNvSpPr/>
              <p:nvPr userDrawn="1"/>
            </p:nvSpPr>
            <p:spPr>
              <a:xfrm>
                <a:off x="0" y="-1798820"/>
                <a:ext cx="824459" cy="1514007"/>
              </a:xfrm>
              <a:prstGeom prst="rect">
                <a:avLst/>
              </a:prstGeom>
              <a:solidFill>
                <a:srgbClr val="D7DF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46" name="Rectangle 45">
                <a:extLst>
                  <a:ext uri="{FF2B5EF4-FFF2-40B4-BE49-F238E27FC236}">
                    <a16:creationId xmlns:a16="http://schemas.microsoft.com/office/drawing/2014/main" id="{092F610B-4434-45B8-8BCB-2BA9101B8659}"/>
                  </a:ext>
                </a:extLst>
              </p:cNvPr>
              <p:cNvSpPr/>
              <p:nvPr userDrawn="1"/>
            </p:nvSpPr>
            <p:spPr>
              <a:xfrm>
                <a:off x="824458" y="-1798820"/>
                <a:ext cx="824459" cy="1514007"/>
              </a:xfrm>
              <a:prstGeom prst="rect">
                <a:avLst/>
              </a:prstGeom>
              <a:solidFill>
                <a:srgbClr val="AACC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sp>
            <p:nvSpPr>
              <p:cNvPr id="47" name="Rectangle 46">
                <a:extLst>
                  <a:ext uri="{FF2B5EF4-FFF2-40B4-BE49-F238E27FC236}">
                    <a16:creationId xmlns:a16="http://schemas.microsoft.com/office/drawing/2014/main" id="{94224782-BA71-4428-806D-C04E0B26535D}"/>
                  </a:ext>
                </a:extLst>
              </p:cNvPr>
              <p:cNvSpPr/>
              <p:nvPr userDrawn="1"/>
            </p:nvSpPr>
            <p:spPr>
              <a:xfrm>
                <a:off x="1648917" y="-1798820"/>
                <a:ext cx="824459" cy="1514007"/>
              </a:xfrm>
              <a:prstGeom prst="rect">
                <a:avLst/>
              </a:prstGeom>
              <a:solidFill>
                <a:srgbClr val="90C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50"/>
              </a:p>
            </p:txBody>
          </p:sp>
        </p:grpSp>
        <p:sp>
          <p:nvSpPr>
            <p:cNvPr id="42" name="TextBox 41">
              <a:extLst>
                <a:ext uri="{FF2B5EF4-FFF2-40B4-BE49-F238E27FC236}">
                  <a16:creationId xmlns:a16="http://schemas.microsoft.com/office/drawing/2014/main" id="{13D805F3-BAFF-4839-9A81-D89E9303590D}"/>
                </a:ext>
              </a:extLst>
            </p:cNvPr>
            <p:cNvSpPr txBox="1"/>
            <p:nvPr userDrawn="1"/>
          </p:nvSpPr>
          <p:spPr>
            <a:xfrm>
              <a:off x="-764501" y="-1184220"/>
              <a:ext cx="1034323" cy="502069"/>
            </a:xfrm>
            <a:prstGeom prst="rect">
              <a:avLst/>
            </a:prstGeom>
            <a:noFill/>
          </p:spPr>
          <p:txBody>
            <a:bodyPr wrap="square" rtlCol="0">
              <a:spAutoFit/>
            </a:bodyPr>
            <a:lstStyle/>
            <a:p>
              <a:r>
                <a:rPr lang="en-US" sz="650" b="0" dirty="0">
                  <a:solidFill>
                    <a:schemeClr val="bg1"/>
                  </a:solidFill>
                </a:rPr>
                <a:t>BMC Light Green</a:t>
              </a:r>
            </a:p>
            <a:p>
              <a:r>
                <a:rPr lang="en-US" sz="650" b="0" dirty="0">
                  <a:solidFill>
                    <a:schemeClr val="bg1"/>
                  </a:solidFill>
                </a:rPr>
                <a:t>R215 G223 B15</a:t>
              </a:r>
            </a:p>
            <a:p>
              <a:r>
                <a:rPr lang="en-US" sz="650" b="0" dirty="0">
                  <a:solidFill>
                    <a:schemeClr val="bg1"/>
                  </a:solidFill>
                </a:rPr>
                <a:t>#d7df0f</a:t>
              </a:r>
              <a:endParaRPr lang="en-US" sz="650" b="0" baseline="0" dirty="0">
                <a:solidFill>
                  <a:schemeClr val="bg1"/>
                </a:solidFill>
              </a:endParaRPr>
            </a:p>
          </p:txBody>
        </p:sp>
        <p:sp>
          <p:nvSpPr>
            <p:cNvPr id="43" name="TextBox 42">
              <a:extLst>
                <a:ext uri="{FF2B5EF4-FFF2-40B4-BE49-F238E27FC236}">
                  <a16:creationId xmlns:a16="http://schemas.microsoft.com/office/drawing/2014/main" id="{94774BE1-E8A8-4B3B-8BFB-4338AE5E0F57}"/>
                </a:ext>
              </a:extLst>
            </p:cNvPr>
            <p:cNvSpPr txBox="1"/>
            <p:nvPr userDrawn="1"/>
          </p:nvSpPr>
          <p:spPr>
            <a:xfrm>
              <a:off x="254830" y="-1184220"/>
              <a:ext cx="1034323" cy="502069"/>
            </a:xfrm>
            <a:prstGeom prst="rect">
              <a:avLst/>
            </a:prstGeom>
            <a:noFill/>
          </p:spPr>
          <p:txBody>
            <a:bodyPr wrap="square" rtlCol="0">
              <a:spAutoFit/>
            </a:bodyPr>
            <a:lstStyle/>
            <a:p>
              <a:r>
                <a:rPr lang="en-US" sz="650" b="0" dirty="0">
                  <a:solidFill>
                    <a:schemeClr val="bg1"/>
                  </a:solidFill>
                </a:rPr>
                <a:t>BMC Mid Green</a:t>
              </a:r>
            </a:p>
            <a:p>
              <a:r>
                <a:rPr lang="en-US" sz="650" b="0" dirty="0">
                  <a:solidFill>
                    <a:schemeClr val="bg1"/>
                  </a:solidFill>
                </a:rPr>
                <a:t>R170 G204 B7</a:t>
              </a:r>
            </a:p>
            <a:p>
              <a:r>
                <a:rPr lang="en-US" sz="650" b="0" dirty="0">
                  <a:solidFill>
                    <a:schemeClr val="bg1"/>
                  </a:solidFill>
                </a:rPr>
                <a:t>#aacc07</a:t>
              </a:r>
              <a:endParaRPr lang="en-US" sz="650" b="0" baseline="0" dirty="0">
                <a:solidFill>
                  <a:schemeClr val="bg1"/>
                </a:solidFill>
              </a:endParaRPr>
            </a:p>
          </p:txBody>
        </p:sp>
        <p:sp>
          <p:nvSpPr>
            <p:cNvPr id="44" name="TextBox 43">
              <a:extLst>
                <a:ext uri="{FF2B5EF4-FFF2-40B4-BE49-F238E27FC236}">
                  <a16:creationId xmlns:a16="http://schemas.microsoft.com/office/drawing/2014/main" id="{87738964-DB68-46C8-A148-BC4452F2A0DF}"/>
                </a:ext>
              </a:extLst>
            </p:cNvPr>
            <p:cNvSpPr txBox="1"/>
            <p:nvPr userDrawn="1"/>
          </p:nvSpPr>
          <p:spPr>
            <a:xfrm>
              <a:off x="1364102" y="-1184220"/>
              <a:ext cx="1034323" cy="502069"/>
            </a:xfrm>
            <a:prstGeom prst="rect">
              <a:avLst/>
            </a:prstGeom>
            <a:noFill/>
          </p:spPr>
          <p:txBody>
            <a:bodyPr wrap="square" rtlCol="0">
              <a:spAutoFit/>
            </a:bodyPr>
            <a:lstStyle/>
            <a:p>
              <a:r>
                <a:rPr lang="nl-NL" sz="650" b="0" dirty="0">
                  <a:solidFill>
                    <a:schemeClr val="bg1"/>
                  </a:solidFill>
                </a:rPr>
                <a:t>BMC Green</a:t>
              </a:r>
            </a:p>
            <a:p>
              <a:r>
                <a:rPr lang="nl-NL" sz="650" b="0" dirty="0">
                  <a:solidFill>
                    <a:schemeClr val="bg1"/>
                  </a:solidFill>
                </a:rPr>
                <a:t>R127 G188 B0</a:t>
              </a:r>
            </a:p>
            <a:p>
              <a:r>
                <a:rPr lang="nl-NL" sz="650" b="0" dirty="0">
                  <a:solidFill>
                    <a:schemeClr val="bg1"/>
                  </a:solidFill>
                </a:rPr>
                <a:t>#7fbc00</a:t>
              </a:r>
              <a:endParaRPr lang="en-US" sz="650" b="0" baseline="0" dirty="0">
                <a:solidFill>
                  <a:schemeClr val="bg1"/>
                </a:solidFill>
              </a:endParaRPr>
            </a:p>
          </p:txBody>
        </p:sp>
      </p:grpSp>
    </p:spTree>
    <p:extLst>
      <p:ext uri="{BB962C8B-B14F-4D97-AF65-F5344CB8AC3E}">
        <p14:creationId xmlns:p14="http://schemas.microsoft.com/office/powerpoint/2010/main" val="101541448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Lst>
  <p:hf sldNum="0" hdr="0" dt="0"/>
  <p:txStyles>
    <p:titleStyle>
      <a:lvl1pPr algn="l" defTabSz="457101" rtl="0" eaLnBrk="1" latinLnBrk="0" hangingPunct="1">
        <a:spcBef>
          <a:spcPct val="0"/>
        </a:spcBef>
        <a:buNone/>
        <a:defRPr lang="en-US" sz="4800" b="1" kern="1200" cap="none" baseline="0" dirty="0">
          <a:solidFill>
            <a:schemeClr val="bg1"/>
          </a:solidFill>
          <a:latin typeface="+mn-lt"/>
          <a:ea typeface="+mn-ea"/>
          <a:cs typeface="+mn-cs"/>
        </a:defRPr>
      </a:lvl1pPr>
    </p:titleStyle>
    <p:bodyStyle>
      <a:lvl1pPr marL="0" indent="0" algn="l" defTabSz="457101" rtl="0" eaLnBrk="1" latinLnBrk="0" hangingPunct="1">
        <a:spcBef>
          <a:spcPct val="20000"/>
        </a:spcBef>
        <a:buFont typeface="Arial"/>
        <a:buNone/>
        <a:defRPr sz="2400" b="1" kern="1200">
          <a:solidFill>
            <a:schemeClr val="bg1"/>
          </a:solidFill>
          <a:latin typeface="+mn-lt"/>
          <a:ea typeface="+mn-ea"/>
          <a:cs typeface="+mn-cs"/>
        </a:defRPr>
      </a:lvl1pPr>
      <a:lvl2pPr marL="742797" indent="-285690" algn="l" defTabSz="457101"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2pPr>
      <a:lvl3pPr marL="1142760" indent="-228553" algn="l" defTabSz="457101" rtl="0" eaLnBrk="1" latinLnBrk="0" hangingPunct="1">
        <a:spcBef>
          <a:spcPct val="20000"/>
        </a:spcBef>
        <a:buFont typeface="Arial"/>
        <a:buChar char="•"/>
        <a:defRPr sz="2000" kern="1200">
          <a:solidFill>
            <a:schemeClr val="bg1"/>
          </a:solidFill>
          <a:latin typeface="+mn-lt"/>
          <a:ea typeface="+mn-ea"/>
          <a:cs typeface="+mn-cs"/>
        </a:defRPr>
      </a:lvl3pPr>
      <a:lvl4pPr marL="1599867" indent="-228553" algn="l" defTabSz="457101" rtl="0" eaLnBrk="1" latinLnBrk="0" hangingPunct="1">
        <a:spcBef>
          <a:spcPct val="20000"/>
        </a:spcBef>
        <a:buFont typeface="Arial"/>
        <a:buChar char="–"/>
        <a:defRPr sz="1800" kern="1200">
          <a:solidFill>
            <a:schemeClr val="bg1"/>
          </a:solidFill>
          <a:latin typeface="+mn-lt"/>
          <a:ea typeface="+mn-ea"/>
          <a:cs typeface="+mn-cs"/>
        </a:defRPr>
      </a:lvl4pPr>
      <a:lvl5pPr marL="2056971" indent="-228553" algn="l" defTabSz="457101" rtl="0" eaLnBrk="1" latinLnBrk="0" hangingPunct="1">
        <a:spcBef>
          <a:spcPct val="20000"/>
        </a:spcBef>
        <a:buFont typeface="Arial"/>
        <a:buChar char="»"/>
        <a:defRPr sz="1800" kern="1200">
          <a:solidFill>
            <a:schemeClr val="bg1"/>
          </a:solidFill>
          <a:latin typeface="+mn-lt"/>
          <a:ea typeface="+mn-ea"/>
          <a:cs typeface="+mn-cs"/>
        </a:defRPr>
      </a:lvl5pPr>
      <a:lvl6pPr marL="2514079" indent="-228553"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80" indent="-228553"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87" indent="-228553"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91" indent="-228553"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900" kern="1200">
          <a:solidFill>
            <a:schemeClr val="tx1"/>
          </a:solidFill>
          <a:latin typeface="+mn-lt"/>
          <a:ea typeface="+mn-ea"/>
          <a:cs typeface="+mn-cs"/>
        </a:defRPr>
      </a:lvl1pPr>
      <a:lvl2pPr marL="457101" algn="l" defTabSz="457101" rtl="0" eaLnBrk="1" latinLnBrk="0" hangingPunct="1">
        <a:defRPr sz="1900" kern="1200">
          <a:solidFill>
            <a:schemeClr val="tx1"/>
          </a:solidFill>
          <a:latin typeface="+mn-lt"/>
          <a:ea typeface="+mn-ea"/>
          <a:cs typeface="+mn-cs"/>
        </a:defRPr>
      </a:lvl2pPr>
      <a:lvl3pPr marL="914209" algn="l" defTabSz="457101" rtl="0" eaLnBrk="1" latinLnBrk="0" hangingPunct="1">
        <a:defRPr sz="1900" kern="1200">
          <a:solidFill>
            <a:schemeClr val="tx1"/>
          </a:solidFill>
          <a:latin typeface="+mn-lt"/>
          <a:ea typeface="+mn-ea"/>
          <a:cs typeface="+mn-cs"/>
        </a:defRPr>
      </a:lvl3pPr>
      <a:lvl4pPr marL="1371313" algn="l" defTabSz="457101" rtl="0" eaLnBrk="1" latinLnBrk="0" hangingPunct="1">
        <a:defRPr sz="1900" kern="1200">
          <a:solidFill>
            <a:schemeClr val="tx1"/>
          </a:solidFill>
          <a:latin typeface="+mn-lt"/>
          <a:ea typeface="+mn-ea"/>
          <a:cs typeface="+mn-cs"/>
        </a:defRPr>
      </a:lvl4pPr>
      <a:lvl5pPr marL="1828420" algn="l" defTabSz="457101" rtl="0" eaLnBrk="1" latinLnBrk="0" hangingPunct="1">
        <a:defRPr sz="1900" kern="1200">
          <a:solidFill>
            <a:schemeClr val="tx1"/>
          </a:solidFill>
          <a:latin typeface="+mn-lt"/>
          <a:ea typeface="+mn-ea"/>
          <a:cs typeface="+mn-cs"/>
        </a:defRPr>
      </a:lvl5pPr>
      <a:lvl6pPr marL="2285521" algn="l" defTabSz="457101" rtl="0" eaLnBrk="1" latinLnBrk="0" hangingPunct="1">
        <a:defRPr sz="1900" kern="1200">
          <a:solidFill>
            <a:schemeClr val="tx1"/>
          </a:solidFill>
          <a:latin typeface="+mn-lt"/>
          <a:ea typeface="+mn-ea"/>
          <a:cs typeface="+mn-cs"/>
        </a:defRPr>
      </a:lvl6pPr>
      <a:lvl7pPr marL="2742629" algn="l" defTabSz="457101" rtl="0" eaLnBrk="1" latinLnBrk="0" hangingPunct="1">
        <a:defRPr sz="1900" kern="1200">
          <a:solidFill>
            <a:schemeClr val="tx1"/>
          </a:solidFill>
          <a:latin typeface="+mn-lt"/>
          <a:ea typeface="+mn-ea"/>
          <a:cs typeface="+mn-cs"/>
        </a:defRPr>
      </a:lvl7pPr>
      <a:lvl8pPr marL="3199733" algn="l" defTabSz="457101" rtl="0" eaLnBrk="1" latinLnBrk="0" hangingPunct="1">
        <a:defRPr sz="1900" kern="1200">
          <a:solidFill>
            <a:schemeClr val="tx1"/>
          </a:solidFill>
          <a:latin typeface="+mn-lt"/>
          <a:ea typeface="+mn-ea"/>
          <a:cs typeface="+mn-cs"/>
        </a:defRPr>
      </a:lvl8pPr>
      <a:lvl9pPr marL="3656840" algn="l" defTabSz="457101"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orient="horz" pos="41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communities.bmc.com/docs/DOC-61820" TargetMode="External"/><Relationship Id="rId2" Type="http://schemas.openxmlformats.org/officeDocument/2006/relationships/hyperlink" Target="https://docs.bmc.com/docs/display/dwpadv1808/Configuring+access+to+the+BMC+Digital+Workplace+Catalog+server+over+SSL" TargetMode="Externa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s://docs.bmc.com/docs/display/dwpadvcurr/Starting+and+stopping+the+BMC+Digital+Workplace+Catalog+server"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hyperlink" Target="https://docs.bmc.com/docs/display/dwpadvcurr/Configuring+access+to+the+BMC+Digital+Workplace+Catalog+server+over+SSL"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3C758-4339-48E9-8AE7-5B6D71D35E3F}"/>
              </a:ext>
            </a:extLst>
          </p:cNvPr>
          <p:cNvSpPr>
            <a:spLocks noGrp="1"/>
          </p:cNvSpPr>
          <p:nvPr>
            <p:ph type="title"/>
          </p:nvPr>
        </p:nvSpPr>
        <p:spPr/>
        <p:txBody>
          <a:bodyPr/>
          <a:lstStyle/>
          <a:p>
            <a:r>
              <a:rPr lang="en-US" dirty="0"/>
              <a:t>Enabling SSL on DWP Catalog</a:t>
            </a:r>
            <a:br>
              <a:rPr lang="en-US" dirty="0"/>
            </a:br>
            <a:endParaRPr lang="es-MX" dirty="0"/>
          </a:p>
        </p:txBody>
      </p:sp>
      <p:sp>
        <p:nvSpPr>
          <p:cNvPr id="5" name="Text Placeholder 4">
            <a:extLst>
              <a:ext uri="{FF2B5EF4-FFF2-40B4-BE49-F238E27FC236}">
                <a16:creationId xmlns:a16="http://schemas.microsoft.com/office/drawing/2014/main" id="{9AA2537B-ED0F-4BCE-A698-BA0948FECA1F}"/>
              </a:ext>
            </a:extLst>
          </p:cNvPr>
          <p:cNvSpPr>
            <a:spLocks noGrp="1"/>
          </p:cNvSpPr>
          <p:nvPr>
            <p:ph type="body" sz="quarter" idx="4294967295"/>
          </p:nvPr>
        </p:nvSpPr>
        <p:spPr>
          <a:xfrm>
            <a:off x="193676" y="5164773"/>
            <a:ext cx="5999163" cy="785812"/>
          </a:xfrm>
        </p:spPr>
        <p:txBody>
          <a:bodyPr/>
          <a:lstStyle/>
          <a:p>
            <a:r>
              <a:rPr lang="en-US" dirty="0"/>
              <a:t>Daniel Soto</a:t>
            </a:r>
          </a:p>
        </p:txBody>
      </p:sp>
      <p:sp>
        <p:nvSpPr>
          <p:cNvPr id="6" name="Text Placeholder 5">
            <a:extLst>
              <a:ext uri="{FF2B5EF4-FFF2-40B4-BE49-F238E27FC236}">
                <a16:creationId xmlns:a16="http://schemas.microsoft.com/office/drawing/2014/main" id="{6B78863B-5E09-47F2-BF48-1F06FEBDDAF8}"/>
              </a:ext>
            </a:extLst>
          </p:cNvPr>
          <p:cNvSpPr>
            <a:spLocks noGrp="1"/>
          </p:cNvSpPr>
          <p:nvPr>
            <p:ph type="body" sz="quarter" idx="4294967295"/>
          </p:nvPr>
        </p:nvSpPr>
        <p:spPr>
          <a:xfrm>
            <a:off x="193676" y="5684837"/>
            <a:ext cx="5999163" cy="1173163"/>
          </a:xfrm>
        </p:spPr>
        <p:txBody>
          <a:bodyPr/>
          <a:lstStyle/>
          <a:p>
            <a:endParaRPr lang="en-US" dirty="0"/>
          </a:p>
        </p:txBody>
      </p:sp>
    </p:spTree>
    <p:extLst>
      <p:ext uri="{BB962C8B-B14F-4D97-AF65-F5344CB8AC3E}">
        <p14:creationId xmlns:p14="http://schemas.microsoft.com/office/powerpoint/2010/main" val="429003244"/>
      </p:ext>
    </p:extLst>
  </p:cSld>
  <p:clrMapOvr>
    <a:overrideClrMapping bg1="lt1" tx1="dk1" bg2="lt2" tx2="dk2" accent1="accent1" accent2="accent2" accent3="accent3" accent4="accent4" accent5="accent5" accent6="accent6" hlink="hlink" folHlink="folHlink"/>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883EBD30-530A-4536-8231-E415C3FAF7E1}"/>
              </a:ext>
            </a:extLst>
          </p:cNvPr>
          <p:cNvPicPr>
            <a:picLocks noGrp="1" noChangeAspect="1"/>
          </p:cNvPicPr>
          <p:nvPr>
            <p:ph sz="quarter" idx="11"/>
          </p:nvPr>
        </p:nvPicPr>
        <p:blipFill>
          <a:blip r:embed="rId2"/>
          <a:stretch>
            <a:fillRect/>
          </a:stretch>
        </p:blipFill>
        <p:spPr>
          <a:xfrm>
            <a:off x="2518839" y="3181586"/>
            <a:ext cx="6553200" cy="1247775"/>
          </a:xfrm>
          <a:prstGeom prst="rect">
            <a:avLst/>
          </a:prstGeom>
        </p:spPr>
      </p:pic>
      <p:sp>
        <p:nvSpPr>
          <p:cNvPr id="14" name="Title 13">
            <a:extLst>
              <a:ext uri="{FF2B5EF4-FFF2-40B4-BE49-F238E27FC236}">
                <a16:creationId xmlns:a16="http://schemas.microsoft.com/office/drawing/2014/main" id="{0439D614-6C4C-4027-838D-DFF1446DEB27}"/>
              </a:ext>
            </a:extLst>
          </p:cNvPr>
          <p:cNvSpPr>
            <a:spLocks noGrp="1"/>
          </p:cNvSpPr>
          <p:nvPr>
            <p:ph type="title"/>
          </p:nvPr>
        </p:nvSpPr>
        <p:spPr/>
        <p:txBody>
          <a:bodyPr/>
          <a:lstStyle/>
          <a:p>
            <a:r>
              <a:rPr lang="en-US" dirty="0"/>
              <a:t>Validating xml files</a:t>
            </a:r>
            <a:endParaRPr lang="es-MX" dirty="0"/>
          </a:p>
        </p:txBody>
      </p:sp>
      <p:sp>
        <p:nvSpPr>
          <p:cNvPr id="5" name="Footer Placeholder 4">
            <a:extLst>
              <a:ext uri="{FF2B5EF4-FFF2-40B4-BE49-F238E27FC236}">
                <a16:creationId xmlns:a16="http://schemas.microsoft.com/office/drawing/2014/main" id="{DF286C01-753B-4BF4-B40E-F64DC74E566F}"/>
              </a:ext>
            </a:extLst>
          </p:cNvPr>
          <p:cNvSpPr>
            <a:spLocks noGrp="1"/>
          </p:cNvSpPr>
          <p:nvPr>
            <p:ph type="ftr" sz="quarter" idx="12"/>
          </p:nvPr>
        </p:nvSpPr>
        <p:spPr/>
        <p:txBody>
          <a:bodyPr/>
          <a:lstStyle/>
          <a:p>
            <a:r>
              <a:rPr lang="en-US"/>
              <a:t>© Copyright 2019 BMC Software, Inc.</a:t>
            </a:r>
          </a:p>
        </p:txBody>
      </p:sp>
    </p:spTree>
    <p:extLst>
      <p:ext uri="{BB962C8B-B14F-4D97-AF65-F5344CB8AC3E}">
        <p14:creationId xmlns:p14="http://schemas.microsoft.com/office/powerpoint/2010/main" val="427566652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68ABBDD-2146-4C37-829D-8E3F6449B172}"/>
              </a:ext>
            </a:extLst>
          </p:cNvPr>
          <p:cNvSpPr>
            <a:spLocks noGrp="1"/>
          </p:cNvSpPr>
          <p:nvPr>
            <p:ph sz="quarter" idx="13"/>
          </p:nvPr>
        </p:nvSpPr>
        <p:spPr>
          <a:xfrm>
            <a:off x="6575898" y="1814843"/>
            <a:ext cx="5409691" cy="3228314"/>
          </a:xfrm>
        </p:spPr>
        <p:txBody>
          <a:bodyPr>
            <a:noAutofit/>
          </a:bodyPr>
          <a:lstStyle/>
          <a:p>
            <a:r>
              <a:rPr lang="es-MX" sz="1100" dirty="0"/>
              <a:t>    </a:t>
            </a:r>
          </a:p>
          <a:p>
            <a:endParaRPr lang="es-MX" sz="1100" dirty="0"/>
          </a:p>
          <a:p>
            <a:r>
              <a:rPr lang="es-MX" sz="1100" dirty="0"/>
              <a:t>    </a:t>
            </a:r>
          </a:p>
        </p:txBody>
      </p:sp>
      <p:sp>
        <p:nvSpPr>
          <p:cNvPr id="10" name="Title 9">
            <a:extLst>
              <a:ext uri="{FF2B5EF4-FFF2-40B4-BE49-F238E27FC236}">
                <a16:creationId xmlns:a16="http://schemas.microsoft.com/office/drawing/2014/main" id="{11BC9549-5BD7-4BF9-9084-E8E509736B54}"/>
              </a:ext>
            </a:extLst>
          </p:cNvPr>
          <p:cNvSpPr>
            <a:spLocks noGrp="1"/>
          </p:cNvSpPr>
          <p:nvPr>
            <p:ph type="title"/>
          </p:nvPr>
        </p:nvSpPr>
        <p:spPr>
          <a:xfrm>
            <a:off x="0" y="119063"/>
            <a:ext cx="10515600" cy="1325563"/>
          </a:xfrm>
        </p:spPr>
        <p:txBody>
          <a:bodyPr>
            <a:normAutofit/>
          </a:bodyPr>
          <a:lstStyle/>
          <a:p>
            <a:r>
              <a:rPr lang="en-US" sz="4400" dirty="0"/>
              <a:t> 2) set_script_variables.sh</a:t>
            </a:r>
            <a:endParaRPr lang="es-MX" sz="4400" dirty="0"/>
          </a:p>
        </p:txBody>
      </p:sp>
      <p:sp>
        <p:nvSpPr>
          <p:cNvPr id="9" name="Footer Placeholder 8">
            <a:extLst>
              <a:ext uri="{FF2B5EF4-FFF2-40B4-BE49-F238E27FC236}">
                <a16:creationId xmlns:a16="http://schemas.microsoft.com/office/drawing/2014/main" id="{D23A033D-5240-4AA2-9F87-D3F05300BA9B}"/>
              </a:ext>
            </a:extLst>
          </p:cNvPr>
          <p:cNvSpPr>
            <a:spLocks noGrp="1"/>
          </p:cNvSpPr>
          <p:nvPr>
            <p:ph type="ftr" sz="quarter" idx="14"/>
          </p:nvPr>
        </p:nvSpPr>
        <p:spPr/>
        <p:txBody>
          <a:bodyPr/>
          <a:lstStyle/>
          <a:p>
            <a:r>
              <a:rPr lang="en-US"/>
              <a:t>© Copyright 2019 BMC Software, Inc.</a:t>
            </a:r>
          </a:p>
        </p:txBody>
      </p:sp>
      <p:pic>
        <p:nvPicPr>
          <p:cNvPr id="2" name="Picture 1">
            <a:extLst>
              <a:ext uri="{FF2B5EF4-FFF2-40B4-BE49-F238E27FC236}">
                <a16:creationId xmlns:a16="http://schemas.microsoft.com/office/drawing/2014/main" id="{46E11549-6F48-4E42-B85D-6D8E913FC0DB}"/>
              </a:ext>
            </a:extLst>
          </p:cNvPr>
          <p:cNvPicPr>
            <a:picLocks noChangeAspect="1"/>
          </p:cNvPicPr>
          <p:nvPr/>
        </p:nvPicPr>
        <p:blipFill>
          <a:blip r:embed="rId2"/>
          <a:stretch>
            <a:fillRect/>
          </a:stretch>
        </p:blipFill>
        <p:spPr>
          <a:xfrm>
            <a:off x="74172" y="2342723"/>
            <a:ext cx="6021828" cy="2529168"/>
          </a:xfrm>
          <a:prstGeom prst="rect">
            <a:avLst/>
          </a:prstGeom>
        </p:spPr>
      </p:pic>
      <p:sp>
        <p:nvSpPr>
          <p:cNvPr id="7" name="Content Placeholder 11">
            <a:extLst>
              <a:ext uri="{FF2B5EF4-FFF2-40B4-BE49-F238E27FC236}">
                <a16:creationId xmlns:a16="http://schemas.microsoft.com/office/drawing/2014/main" id="{5E6A0F59-BB79-4E0D-9FA1-56A2E15FCC24}"/>
              </a:ext>
            </a:extLst>
          </p:cNvPr>
          <p:cNvSpPr txBox="1">
            <a:spLocks/>
          </p:cNvSpPr>
          <p:nvPr/>
        </p:nvSpPr>
        <p:spPr>
          <a:xfrm>
            <a:off x="6767210" y="1914376"/>
            <a:ext cx="5149174" cy="3228314"/>
          </a:xfrm>
          <a:prstGeom prst="rect">
            <a:avLst/>
          </a:prstGeom>
        </p:spPr>
        <p:txBody>
          <a:bodyPr vert="horz" lIns="0" tIns="45720" rIns="91440" bIns="45720" rtlCol="0">
            <a:noAutofit/>
          </a:bodyPr>
          <a:lstStyle>
            <a:lvl1pPr marL="0" indent="0" algn="l" defTabSz="457101" rtl="0" eaLnBrk="1" latinLnBrk="0" hangingPunct="1">
              <a:spcBef>
                <a:spcPct val="20000"/>
              </a:spcBef>
              <a:buFont typeface="Arial"/>
              <a:buNone/>
              <a:defRPr sz="2400" b="1" kern="1200">
                <a:solidFill>
                  <a:schemeClr val="bg1"/>
                </a:solidFill>
                <a:latin typeface="+mn-lt"/>
                <a:ea typeface="+mn-ea"/>
                <a:cs typeface="+mn-cs"/>
              </a:defRPr>
            </a:lvl1pPr>
            <a:lvl2pPr marL="742797" indent="-285690" algn="l" defTabSz="457101"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2pPr>
            <a:lvl3pPr marL="1142760" indent="-228553" algn="l" defTabSz="457101" rtl="0" eaLnBrk="1" latinLnBrk="0" hangingPunct="1">
              <a:spcBef>
                <a:spcPct val="20000"/>
              </a:spcBef>
              <a:buFont typeface="Arial"/>
              <a:buChar char="•"/>
              <a:defRPr sz="2000" kern="1200">
                <a:solidFill>
                  <a:schemeClr val="bg1"/>
                </a:solidFill>
                <a:latin typeface="+mn-lt"/>
                <a:ea typeface="+mn-ea"/>
                <a:cs typeface="+mn-cs"/>
              </a:defRPr>
            </a:lvl3pPr>
            <a:lvl4pPr marL="1599867" indent="-228553" algn="l" defTabSz="457101" rtl="0" eaLnBrk="1" latinLnBrk="0" hangingPunct="1">
              <a:spcBef>
                <a:spcPct val="20000"/>
              </a:spcBef>
              <a:buFont typeface="Arial"/>
              <a:buChar char="–"/>
              <a:defRPr sz="1800" kern="1200">
                <a:solidFill>
                  <a:schemeClr val="bg1"/>
                </a:solidFill>
                <a:latin typeface="+mn-lt"/>
                <a:ea typeface="+mn-ea"/>
                <a:cs typeface="+mn-cs"/>
              </a:defRPr>
            </a:lvl4pPr>
            <a:lvl5pPr marL="2056971" indent="-228553" algn="l" defTabSz="457101" rtl="0" eaLnBrk="1" latinLnBrk="0" hangingPunct="1">
              <a:spcBef>
                <a:spcPct val="20000"/>
              </a:spcBef>
              <a:buFont typeface="Arial"/>
              <a:buChar char="»"/>
              <a:defRPr sz="1800" kern="1200">
                <a:solidFill>
                  <a:schemeClr val="bg1"/>
                </a:solidFill>
                <a:latin typeface="+mn-lt"/>
                <a:ea typeface="+mn-ea"/>
                <a:cs typeface="+mn-cs"/>
              </a:defRPr>
            </a:lvl5pPr>
            <a:lvl6pPr marL="2514079" indent="-228553"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80" indent="-228553"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87" indent="-228553"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91" indent="-228553" algn="l" defTabSz="457101" rtl="0" eaLnBrk="1" latinLnBrk="0" hangingPunct="1">
              <a:spcBef>
                <a:spcPct val="20000"/>
              </a:spcBef>
              <a:buFont typeface="Arial"/>
              <a:buChar char="•"/>
              <a:defRPr sz="2000" kern="1200">
                <a:solidFill>
                  <a:schemeClr val="tx1"/>
                </a:solidFill>
                <a:latin typeface="+mn-lt"/>
                <a:ea typeface="+mn-ea"/>
                <a:cs typeface="+mn-cs"/>
              </a:defRPr>
            </a:lvl9pPr>
          </a:lstStyle>
          <a:p>
            <a:r>
              <a:rPr lang="es-MX" sz="1100" dirty="0" err="1"/>
              <a:t>Modify</a:t>
            </a:r>
            <a:r>
              <a:rPr lang="es-MX" sz="1100" dirty="0"/>
              <a:t> </a:t>
            </a:r>
            <a:r>
              <a:rPr lang="es-MX" sz="1100" dirty="0" err="1"/>
              <a:t>these</a:t>
            </a:r>
            <a:r>
              <a:rPr lang="es-MX" sz="1100" dirty="0"/>
              <a:t> </a:t>
            </a:r>
            <a:r>
              <a:rPr lang="es-MX" sz="1100" dirty="0" err="1"/>
              <a:t>lines</a:t>
            </a:r>
            <a:r>
              <a:rPr lang="es-MX" sz="1100" dirty="0"/>
              <a:t> as </a:t>
            </a:r>
            <a:r>
              <a:rPr lang="es-MX" sz="1100" dirty="0" err="1"/>
              <a:t>below</a:t>
            </a:r>
            <a:r>
              <a:rPr lang="es-MX" sz="1100" dirty="0"/>
              <a:t>:</a:t>
            </a:r>
          </a:p>
          <a:p>
            <a:r>
              <a:rPr lang="es-MX" sz="1100" dirty="0"/>
              <a:t> </a:t>
            </a:r>
          </a:p>
          <a:p>
            <a:r>
              <a:rPr lang="en-US" sz="1100" dirty="0"/>
              <a:t>export UISERVICE_URL=https://clm-aus-ta8r7l:8443/api/myit-sb/ui</a:t>
            </a:r>
          </a:p>
          <a:p>
            <a:r>
              <a:rPr lang="en-US" sz="1100" dirty="0"/>
              <a:t>export RX_SERVER=https://clm-aus-ta8r7l.bmc.com:8443</a:t>
            </a:r>
          </a:p>
          <a:p>
            <a:endParaRPr lang="en-US" sz="1100" dirty="0"/>
          </a:p>
          <a:p>
            <a:r>
              <a:rPr lang="en-US" sz="1100" dirty="0"/>
              <a:t>Add this two lines</a:t>
            </a:r>
          </a:p>
          <a:p>
            <a:r>
              <a:rPr lang="en-US" sz="1100" dirty="0"/>
              <a:t>export CONNECTOR_BASE_URL=https://clm-aus-ta8r7l:8443</a:t>
            </a:r>
          </a:p>
          <a:p>
            <a:r>
              <a:rPr lang="en-US" sz="1100" dirty="0"/>
              <a:t>export CONNECTOR_TRUST_ALL_SSL_CERTIFICATES=true</a:t>
            </a:r>
            <a:endParaRPr lang="es-MX" sz="1100" dirty="0"/>
          </a:p>
        </p:txBody>
      </p:sp>
      <p:cxnSp>
        <p:nvCxnSpPr>
          <p:cNvPr id="4" name="Straight Arrow Connector 3">
            <a:extLst>
              <a:ext uri="{FF2B5EF4-FFF2-40B4-BE49-F238E27FC236}">
                <a16:creationId xmlns:a16="http://schemas.microsoft.com/office/drawing/2014/main" id="{3F79F397-0E46-4105-A3E6-2A42159CE6E8}"/>
              </a:ext>
            </a:extLst>
          </p:cNvPr>
          <p:cNvCxnSpPr/>
          <p:nvPr/>
        </p:nvCxnSpPr>
        <p:spPr>
          <a:xfrm flipV="1">
            <a:off x="5642043" y="2762655"/>
            <a:ext cx="933855" cy="6663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671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68ABBDD-2146-4C37-829D-8E3F6449B172}"/>
              </a:ext>
            </a:extLst>
          </p:cNvPr>
          <p:cNvSpPr>
            <a:spLocks noGrp="1"/>
          </p:cNvSpPr>
          <p:nvPr>
            <p:ph sz="quarter" idx="13"/>
          </p:nvPr>
        </p:nvSpPr>
        <p:spPr>
          <a:xfrm>
            <a:off x="6575898" y="1814843"/>
            <a:ext cx="5409691" cy="3228314"/>
          </a:xfrm>
        </p:spPr>
        <p:txBody>
          <a:bodyPr>
            <a:noAutofit/>
          </a:bodyPr>
          <a:lstStyle/>
          <a:p>
            <a:r>
              <a:rPr lang="es-MX" sz="1100" dirty="0"/>
              <a:t>    </a:t>
            </a:r>
          </a:p>
          <a:p>
            <a:endParaRPr lang="es-MX" sz="1100" dirty="0"/>
          </a:p>
          <a:p>
            <a:r>
              <a:rPr lang="es-MX" sz="1100" dirty="0"/>
              <a:t>    </a:t>
            </a:r>
          </a:p>
        </p:txBody>
      </p:sp>
      <p:sp>
        <p:nvSpPr>
          <p:cNvPr id="10" name="Title 9">
            <a:extLst>
              <a:ext uri="{FF2B5EF4-FFF2-40B4-BE49-F238E27FC236}">
                <a16:creationId xmlns:a16="http://schemas.microsoft.com/office/drawing/2014/main" id="{11BC9549-5BD7-4BF9-9084-E8E509736B54}"/>
              </a:ext>
            </a:extLst>
          </p:cNvPr>
          <p:cNvSpPr>
            <a:spLocks noGrp="1"/>
          </p:cNvSpPr>
          <p:nvPr>
            <p:ph type="title"/>
          </p:nvPr>
        </p:nvSpPr>
        <p:spPr>
          <a:xfrm>
            <a:off x="0" y="108663"/>
            <a:ext cx="10515600" cy="1325563"/>
          </a:xfrm>
        </p:spPr>
        <p:txBody>
          <a:bodyPr>
            <a:normAutofit/>
          </a:bodyPr>
          <a:lstStyle/>
          <a:p>
            <a:r>
              <a:rPr lang="en-US" sz="4400" dirty="0"/>
              <a:t> 3) setenv.sh</a:t>
            </a:r>
            <a:endParaRPr lang="es-MX" sz="4400" dirty="0"/>
          </a:p>
        </p:txBody>
      </p:sp>
      <p:sp>
        <p:nvSpPr>
          <p:cNvPr id="9" name="Footer Placeholder 8">
            <a:extLst>
              <a:ext uri="{FF2B5EF4-FFF2-40B4-BE49-F238E27FC236}">
                <a16:creationId xmlns:a16="http://schemas.microsoft.com/office/drawing/2014/main" id="{D23A033D-5240-4AA2-9F87-D3F05300BA9B}"/>
              </a:ext>
            </a:extLst>
          </p:cNvPr>
          <p:cNvSpPr>
            <a:spLocks noGrp="1"/>
          </p:cNvSpPr>
          <p:nvPr>
            <p:ph type="ftr" sz="quarter" idx="14"/>
          </p:nvPr>
        </p:nvSpPr>
        <p:spPr/>
        <p:txBody>
          <a:bodyPr/>
          <a:lstStyle/>
          <a:p>
            <a:r>
              <a:rPr lang="en-US"/>
              <a:t>© Copyright 2019 BMC Software, Inc.</a:t>
            </a:r>
          </a:p>
        </p:txBody>
      </p:sp>
      <p:sp>
        <p:nvSpPr>
          <p:cNvPr id="7" name="Content Placeholder 11">
            <a:extLst>
              <a:ext uri="{FF2B5EF4-FFF2-40B4-BE49-F238E27FC236}">
                <a16:creationId xmlns:a16="http://schemas.microsoft.com/office/drawing/2014/main" id="{5E6A0F59-BB79-4E0D-9FA1-56A2E15FCC24}"/>
              </a:ext>
            </a:extLst>
          </p:cNvPr>
          <p:cNvSpPr txBox="1">
            <a:spLocks/>
          </p:cNvSpPr>
          <p:nvPr/>
        </p:nvSpPr>
        <p:spPr>
          <a:xfrm>
            <a:off x="6767210" y="1914376"/>
            <a:ext cx="5149174" cy="3228314"/>
          </a:xfrm>
          <a:prstGeom prst="rect">
            <a:avLst/>
          </a:prstGeom>
        </p:spPr>
        <p:txBody>
          <a:bodyPr vert="horz" lIns="0" tIns="45720" rIns="91440" bIns="45720" rtlCol="0">
            <a:noAutofit/>
          </a:bodyPr>
          <a:lstStyle>
            <a:lvl1pPr marL="0" indent="0" algn="l" defTabSz="457101" rtl="0" eaLnBrk="1" latinLnBrk="0" hangingPunct="1">
              <a:spcBef>
                <a:spcPct val="20000"/>
              </a:spcBef>
              <a:buFont typeface="Arial"/>
              <a:buNone/>
              <a:defRPr sz="2400" b="1" kern="1200">
                <a:solidFill>
                  <a:schemeClr val="bg1"/>
                </a:solidFill>
                <a:latin typeface="+mn-lt"/>
                <a:ea typeface="+mn-ea"/>
                <a:cs typeface="+mn-cs"/>
              </a:defRPr>
            </a:lvl1pPr>
            <a:lvl2pPr marL="742797" indent="-285690" algn="l" defTabSz="457101"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2pPr>
            <a:lvl3pPr marL="1142760" indent="-228553" algn="l" defTabSz="457101" rtl="0" eaLnBrk="1" latinLnBrk="0" hangingPunct="1">
              <a:spcBef>
                <a:spcPct val="20000"/>
              </a:spcBef>
              <a:buFont typeface="Arial"/>
              <a:buChar char="•"/>
              <a:defRPr sz="2000" kern="1200">
                <a:solidFill>
                  <a:schemeClr val="bg1"/>
                </a:solidFill>
                <a:latin typeface="+mn-lt"/>
                <a:ea typeface="+mn-ea"/>
                <a:cs typeface="+mn-cs"/>
              </a:defRPr>
            </a:lvl3pPr>
            <a:lvl4pPr marL="1599867" indent="-228553" algn="l" defTabSz="457101" rtl="0" eaLnBrk="1" latinLnBrk="0" hangingPunct="1">
              <a:spcBef>
                <a:spcPct val="20000"/>
              </a:spcBef>
              <a:buFont typeface="Arial"/>
              <a:buChar char="–"/>
              <a:defRPr sz="1800" kern="1200">
                <a:solidFill>
                  <a:schemeClr val="bg1"/>
                </a:solidFill>
                <a:latin typeface="+mn-lt"/>
                <a:ea typeface="+mn-ea"/>
                <a:cs typeface="+mn-cs"/>
              </a:defRPr>
            </a:lvl4pPr>
            <a:lvl5pPr marL="2056971" indent="-228553" algn="l" defTabSz="457101" rtl="0" eaLnBrk="1" latinLnBrk="0" hangingPunct="1">
              <a:spcBef>
                <a:spcPct val="20000"/>
              </a:spcBef>
              <a:buFont typeface="Arial"/>
              <a:buChar char="»"/>
              <a:defRPr sz="1800" kern="1200">
                <a:solidFill>
                  <a:schemeClr val="bg1"/>
                </a:solidFill>
                <a:latin typeface="+mn-lt"/>
                <a:ea typeface="+mn-ea"/>
                <a:cs typeface="+mn-cs"/>
              </a:defRPr>
            </a:lvl5pPr>
            <a:lvl6pPr marL="2514079" indent="-228553"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80" indent="-228553"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87" indent="-228553"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91" indent="-228553" algn="l" defTabSz="457101" rtl="0" eaLnBrk="1" latinLnBrk="0" hangingPunct="1">
              <a:spcBef>
                <a:spcPct val="20000"/>
              </a:spcBef>
              <a:buFont typeface="Arial"/>
              <a:buChar char="•"/>
              <a:defRPr sz="2000" kern="1200">
                <a:solidFill>
                  <a:schemeClr val="tx1"/>
                </a:solidFill>
                <a:latin typeface="+mn-lt"/>
                <a:ea typeface="+mn-ea"/>
                <a:cs typeface="+mn-cs"/>
              </a:defRPr>
            </a:lvl9pPr>
          </a:lstStyle>
          <a:p>
            <a:r>
              <a:rPr lang="es-MX" sz="1100" dirty="0"/>
              <a:t>Change </a:t>
            </a:r>
            <a:r>
              <a:rPr lang="es-MX" sz="1100" dirty="0" err="1"/>
              <a:t>these</a:t>
            </a:r>
            <a:r>
              <a:rPr lang="es-MX" sz="1100" dirty="0"/>
              <a:t> </a:t>
            </a:r>
            <a:r>
              <a:rPr lang="es-MX" sz="1100" dirty="0" err="1"/>
              <a:t>lines</a:t>
            </a:r>
            <a:r>
              <a:rPr lang="es-MX" sz="1100" dirty="0"/>
              <a:t>  </a:t>
            </a:r>
            <a:r>
              <a:rPr lang="es-MX" sz="1100" dirty="0" err="1"/>
              <a:t>to</a:t>
            </a:r>
            <a:r>
              <a:rPr lang="es-MX" sz="1100" dirty="0"/>
              <a:t>:</a:t>
            </a:r>
          </a:p>
          <a:p>
            <a:r>
              <a:rPr lang="es-MX" sz="1100" dirty="0"/>
              <a:t> </a:t>
            </a:r>
          </a:p>
          <a:p>
            <a:r>
              <a:rPr lang="fr-FR" sz="1100" dirty="0"/>
              <a:t>export rx_host=clm-aus-ta8r7l.bmc.com</a:t>
            </a:r>
          </a:p>
          <a:p>
            <a:r>
              <a:rPr lang="fr-FR" sz="1100" dirty="0"/>
              <a:t>export </a:t>
            </a:r>
            <a:r>
              <a:rPr lang="fr-FR" sz="1100" dirty="0" err="1"/>
              <a:t>rx_url_scheme</a:t>
            </a:r>
            <a:r>
              <a:rPr lang="fr-FR" sz="1100" dirty="0"/>
              <a:t>=https</a:t>
            </a:r>
          </a:p>
          <a:p>
            <a:r>
              <a:rPr lang="fr-FR" sz="1100" dirty="0"/>
              <a:t>export </a:t>
            </a:r>
            <a:r>
              <a:rPr lang="fr-FR" sz="1100" dirty="0" err="1"/>
              <a:t>rx_port</a:t>
            </a:r>
            <a:r>
              <a:rPr lang="fr-FR" sz="1100" dirty="0"/>
              <a:t>=8443</a:t>
            </a:r>
          </a:p>
          <a:p>
            <a:r>
              <a:rPr lang="fr-FR" sz="1100" dirty="0"/>
              <a:t>export </a:t>
            </a:r>
            <a:r>
              <a:rPr lang="fr-FR" sz="1100" dirty="0" err="1"/>
              <a:t>rx_trace</a:t>
            </a:r>
            <a:r>
              <a:rPr lang="fr-FR" sz="1100" dirty="0"/>
              <a:t>="-k --trace-ascii ./trace.log"</a:t>
            </a:r>
          </a:p>
          <a:p>
            <a:endParaRPr lang="en-US" sz="1100" dirty="0"/>
          </a:p>
        </p:txBody>
      </p:sp>
      <p:pic>
        <p:nvPicPr>
          <p:cNvPr id="4" name="Picture 3">
            <a:extLst>
              <a:ext uri="{FF2B5EF4-FFF2-40B4-BE49-F238E27FC236}">
                <a16:creationId xmlns:a16="http://schemas.microsoft.com/office/drawing/2014/main" id="{6E8AC2BD-AF5E-4AA4-ACC0-2E656F48650E}"/>
              </a:ext>
            </a:extLst>
          </p:cNvPr>
          <p:cNvPicPr>
            <a:picLocks noChangeAspect="1"/>
          </p:cNvPicPr>
          <p:nvPr/>
        </p:nvPicPr>
        <p:blipFill>
          <a:blip r:embed="rId2"/>
          <a:stretch>
            <a:fillRect/>
          </a:stretch>
        </p:blipFill>
        <p:spPr>
          <a:xfrm>
            <a:off x="69512" y="2156933"/>
            <a:ext cx="6026488" cy="1371600"/>
          </a:xfrm>
          <a:prstGeom prst="rect">
            <a:avLst/>
          </a:prstGeom>
        </p:spPr>
      </p:pic>
      <p:sp>
        <p:nvSpPr>
          <p:cNvPr id="5" name="Rectangle 1">
            <a:extLst>
              <a:ext uri="{FF2B5EF4-FFF2-40B4-BE49-F238E27FC236}">
                <a16:creationId xmlns:a16="http://schemas.microsoft.com/office/drawing/2014/main" id="{098CE7EC-0207-4FAE-A25D-576487C355B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Unicode MS"/>
              </a:rPr>
              <a:t>export rx_host=clm-aus-013667.bmc.com</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Unicode MS"/>
              </a:rPr>
              <a:t>export rx_url_scheme=https</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Unicode MS"/>
              </a:rPr>
              <a:t>export rx_port=8443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8" name="Straight Arrow Connector 7">
            <a:extLst>
              <a:ext uri="{FF2B5EF4-FFF2-40B4-BE49-F238E27FC236}">
                <a16:creationId xmlns:a16="http://schemas.microsoft.com/office/drawing/2014/main" id="{1B469BAF-304D-47D6-A6ED-56C47A55CFAF}"/>
              </a:ext>
            </a:extLst>
          </p:cNvPr>
          <p:cNvCxnSpPr/>
          <p:nvPr/>
        </p:nvCxnSpPr>
        <p:spPr>
          <a:xfrm flipV="1">
            <a:off x="2918298" y="2655651"/>
            <a:ext cx="3657600" cy="2626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1975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9DFF3D-D7C1-46ED-817D-C52215B7A244}"/>
              </a:ext>
            </a:extLst>
          </p:cNvPr>
          <p:cNvSpPr>
            <a:spLocks noGrp="1"/>
          </p:cNvSpPr>
          <p:nvPr>
            <p:ph sz="quarter" idx="13"/>
          </p:nvPr>
        </p:nvSpPr>
        <p:spPr>
          <a:xfrm>
            <a:off x="6643992" y="1888435"/>
            <a:ext cx="5159308" cy="3793908"/>
          </a:xfrm>
        </p:spPr>
        <p:txBody>
          <a:bodyPr>
            <a:normAutofit fontScale="85000" lnSpcReduction="20000"/>
          </a:bodyPr>
          <a:lstStyle/>
          <a:p>
            <a:r>
              <a:rPr lang="en-US" b="0" dirty="0"/>
              <a:t>You will also need to update this script after configuring SSL – Refer to: </a:t>
            </a:r>
            <a:r>
              <a:rPr lang="en-US" dirty="0">
                <a:hlinkClick r:id="rId2"/>
              </a:rPr>
              <a:t>To fix user synchronization issues</a:t>
            </a:r>
            <a:endParaRPr lang="en-US" dirty="0"/>
          </a:p>
          <a:p>
            <a:endParaRPr lang="en-US" b="0" dirty="0"/>
          </a:p>
          <a:p>
            <a:endParaRPr lang="en-US" dirty="0"/>
          </a:p>
          <a:p>
            <a:r>
              <a:rPr lang="en-US" dirty="0"/>
              <a:t>Script Location:</a:t>
            </a:r>
          </a:p>
          <a:p>
            <a:endParaRPr lang="en-US" dirty="0"/>
          </a:p>
          <a:p>
            <a:r>
              <a:rPr lang="es-MX" b="0" dirty="0">
                <a:solidFill>
                  <a:schemeClr val="accent2"/>
                </a:solidFill>
              </a:rPr>
              <a:t>&lt;</a:t>
            </a:r>
            <a:r>
              <a:rPr lang="es-MX" b="0" dirty="0" err="1">
                <a:solidFill>
                  <a:schemeClr val="accent2"/>
                </a:solidFill>
              </a:rPr>
              <a:t>installdirectory</a:t>
            </a:r>
            <a:r>
              <a:rPr lang="es-MX" b="0" dirty="0">
                <a:solidFill>
                  <a:schemeClr val="accent2"/>
                </a:solidFill>
              </a:rPr>
              <a:t>&gt;/artools/user_group_sync.sh</a:t>
            </a:r>
          </a:p>
          <a:p>
            <a:endParaRPr lang="es-MX" dirty="0"/>
          </a:p>
          <a:p>
            <a:r>
              <a:rPr lang="es-MX" dirty="0" err="1"/>
              <a:t>Follow</a:t>
            </a:r>
            <a:r>
              <a:rPr lang="es-MX" dirty="0"/>
              <a:t> KA – </a:t>
            </a:r>
            <a:r>
              <a:rPr lang="en-US" dirty="0"/>
              <a:t>000133376 for this!!</a:t>
            </a:r>
          </a:p>
          <a:p>
            <a:endParaRPr lang="es-MX" dirty="0"/>
          </a:p>
          <a:p>
            <a:r>
              <a:rPr lang="es-MX" sz="2100" dirty="0">
                <a:hlinkClick r:id="rId3"/>
              </a:rPr>
              <a:t>https://communities.bmc.com/docs/DOC-61820</a:t>
            </a:r>
            <a:endParaRPr lang="es-MX" sz="2100" dirty="0"/>
          </a:p>
          <a:p>
            <a:endParaRPr lang="es-MX" dirty="0"/>
          </a:p>
        </p:txBody>
      </p:sp>
      <p:sp>
        <p:nvSpPr>
          <p:cNvPr id="4" name="Title 3">
            <a:extLst>
              <a:ext uri="{FF2B5EF4-FFF2-40B4-BE49-F238E27FC236}">
                <a16:creationId xmlns:a16="http://schemas.microsoft.com/office/drawing/2014/main" id="{C884F14C-F4C9-496A-95D3-68AFE239326B}"/>
              </a:ext>
            </a:extLst>
          </p:cNvPr>
          <p:cNvSpPr>
            <a:spLocks noGrp="1"/>
          </p:cNvSpPr>
          <p:nvPr>
            <p:ph type="title"/>
          </p:nvPr>
        </p:nvSpPr>
        <p:spPr/>
        <p:txBody>
          <a:bodyPr>
            <a:normAutofit fontScale="90000"/>
          </a:bodyPr>
          <a:lstStyle/>
          <a:p>
            <a:r>
              <a:rPr lang="en-US" dirty="0"/>
              <a:t>EXTRA: Update user group sync script, too!</a:t>
            </a:r>
            <a:endParaRPr lang="es-MX" dirty="0"/>
          </a:p>
        </p:txBody>
      </p:sp>
      <p:sp>
        <p:nvSpPr>
          <p:cNvPr id="5" name="Footer Placeholder 4">
            <a:extLst>
              <a:ext uri="{FF2B5EF4-FFF2-40B4-BE49-F238E27FC236}">
                <a16:creationId xmlns:a16="http://schemas.microsoft.com/office/drawing/2014/main" id="{89234CFA-DDA3-49A2-8589-5BC428B65CDA}"/>
              </a:ext>
            </a:extLst>
          </p:cNvPr>
          <p:cNvSpPr>
            <a:spLocks noGrp="1"/>
          </p:cNvSpPr>
          <p:nvPr>
            <p:ph type="ftr" sz="quarter" idx="14"/>
          </p:nvPr>
        </p:nvSpPr>
        <p:spPr/>
        <p:txBody>
          <a:bodyPr/>
          <a:lstStyle/>
          <a:p>
            <a:r>
              <a:rPr lang="en-US" dirty="0"/>
              <a:t>© Copyright 2019 BMC Software, Inc.</a:t>
            </a:r>
          </a:p>
        </p:txBody>
      </p:sp>
      <p:pic>
        <p:nvPicPr>
          <p:cNvPr id="6" name="Picture 5">
            <a:extLst>
              <a:ext uri="{FF2B5EF4-FFF2-40B4-BE49-F238E27FC236}">
                <a16:creationId xmlns:a16="http://schemas.microsoft.com/office/drawing/2014/main" id="{7F96F8AA-B4D8-4502-AD24-F62D6A24704D}"/>
              </a:ext>
            </a:extLst>
          </p:cNvPr>
          <p:cNvPicPr>
            <a:picLocks noChangeAspect="1"/>
          </p:cNvPicPr>
          <p:nvPr/>
        </p:nvPicPr>
        <p:blipFill>
          <a:blip r:embed="rId4"/>
          <a:stretch>
            <a:fillRect/>
          </a:stretch>
        </p:blipFill>
        <p:spPr>
          <a:xfrm>
            <a:off x="68095" y="2919424"/>
            <a:ext cx="6027906" cy="1325563"/>
          </a:xfrm>
          <a:prstGeom prst="rect">
            <a:avLst/>
          </a:prstGeom>
        </p:spPr>
      </p:pic>
    </p:spTree>
    <p:extLst>
      <p:ext uri="{BB962C8B-B14F-4D97-AF65-F5344CB8AC3E}">
        <p14:creationId xmlns:p14="http://schemas.microsoft.com/office/powerpoint/2010/main" val="1607294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0F9FA5D-B2B2-4528-909E-B98CD4A1F0E6}"/>
              </a:ext>
            </a:extLst>
          </p:cNvPr>
          <p:cNvSpPr>
            <a:spLocks noGrp="1"/>
          </p:cNvSpPr>
          <p:nvPr>
            <p:ph sz="quarter" idx="11"/>
          </p:nvPr>
        </p:nvSpPr>
        <p:spPr/>
        <p:txBody>
          <a:bodyPr/>
          <a:lstStyle/>
          <a:p>
            <a:pPr marL="342900" indent="-342900">
              <a:buFont typeface="Arial" panose="020B0604020202020204" pitchFamily="34" charset="0"/>
              <a:buChar char="•"/>
            </a:pPr>
            <a:r>
              <a:rPr lang="en-US" dirty="0"/>
              <a:t>Go to &lt;</a:t>
            </a:r>
            <a:r>
              <a:rPr lang="en-US" dirty="0" err="1"/>
              <a:t>installLocation</a:t>
            </a:r>
            <a:r>
              <a:rPr lang="en-US" dirty="0"/>
              <a:t>&gt;/</a:t>
            </a:r>
            <a:r>
              <a:rPr lang="en-US" dirty="0" err="1"/>
              <a:t>sb</a:t>
            </a:r>
            <a:r>
              <a:rPr lang="en-US" dirty="0"/>
              <a:t> </a:t>
            </a:r>
          </a:p>
          <a:p>
            <a:pPr marL="342900" indent="-342900">
              <a:buFont typeface="Arial" panose="020B0604020202020204" pitchFamily="34" charset="0"/>
              <a:buChar char="•"/>
            </a:pPr>
            <a:r>
              <a:rPr lang="en-US" dirty="0"/>
              <a:t>Execute this command</a:t>
            </a:r>
          </a:p>
          <a:p>
            <a:pPr lvl="1" indent="0">
              <a:buNone/>
            </a:pPr>
            <a:r>
              <a:rPr lang="es-MX" dirty="0"/>
              <a:t>./post_install.sh  </a:t>
            </a:r>
            <a:r>
              <a:rPr lang="es-MX" dirty="0" err="1"/>
              <a:t>enable_insecure_sessions</a:t>
            </a:r>
            <a:endParaRPr lang="es-MX"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hlinkClick r:id="rId3"/>
              </a:rPr>
              <a:t>R</a:t>
            </a:r>
            <a:r>
              <a:rPr lang="es-MX" dirty="0" err="1">
                <a:hlinkClick r:id="rId3"/>
              </a:rPr>
              <a:t>estart</a:t>
            </a:r>
            <a:r>
              <a:rPr lang="es-MX" dirty="0">
                <a:hlinkClick r:id="rId3"/>
              </a:rPr>
              <a:t> </a:t>
            </a:r>
            <a:r>
              <a:rPr lang="es-MX" dirty="0" err="1"/>
              <a:t>the</a:t>
            </a:r>
            <a:r>
              <a:rPr lang="es-MX" dirty="0"/>
              <a:t> DWP </a:t>
            </a:r>
            <a:r>
              <a:rPr lang="es-MX" dirty="0" err="1"/>
              <a:t>Catalog</a:t>
            </a:r>
            <a:r>
              <a:rPr lang="es-MX" dirty="0"/>
              <a:t> Server: </a:t>
            </a:r>
          </a:p>
          <a:p>
            <a:pPr marL="1085697" lvl="1" indent="-342900"/>
            <a:r>
              <a:rPr lang="es-MX" dirty="0"/>
              <a:t>./</a:t>
            </a:r>
            <a:r>
              <a:rPr lang="es-MX" dirty="0" err="1"/>
              <a:t>dwpcontroller</a:t>
            </a:r>
            <a:r>
              <a:rPr lang="es-MX" dirty="0"/>
              <a:t> stop</a:t>
            </a:r>
          </a:p>
          <a:p>
            <a:pPr marL="1085697" lvl="1" indent="-342900"/>
            <a:r>
              <a:rPr lang="en-US" dirty="0"/>
              <a:t>.</a:t>
            </a:r>
            <a:r>
              <a:rPr lang="es-MX" dirty="0"/>
              <a:t>/</a:t>
            </a:r>
            <a:r>
              <a:rPr lang="es-MX" dirty="0" err="1"/>
              <a:t>dwpcontroller</a:t>
            </a:r>
            <a:r>
              <a:rPr lang="es-MX" dirty="0"/>
              <a:t> </a:t>
            </a:r>
            <a:r>
              <a:rPr lang="es-MX" dirty="0" err="1"/>
              <a:t>start</a:t>
            </a:r>
            <a:r>
              <a:rPr lang="es-MX" dirty="0"/>
              <a:t> </a:t>
            </a:r>
          </a:p>
        </p:txBody>
      </p:sp>
      <p:sp>
        <p:nvSpPr>
          <p:cNvPr id="6" name="Title 5">
            <a:extLst>
              <a:ext uri="{FF2B5EF4-FFF2-40B4-BE49-F238E27FC236}">
                <a16:creationId xmlns:a16="http://schemas.microsoft.com/office/drawing/2014/main" id="{5BE38D77-661A-4773-9306-5CBC2BFDB333}"/>
              </a:ext>
            </a:extLst>
          </p:cNvPr>
          <p:cNvSpPr>
            <a:spLocks noGrp="1"/>
          </p:cNvSpPr>
          <p:nvPr>
            <p:ph type="title"/>
          </p:nvPr>
        </p:nvSpPr>
        <p:spPr/>
        <p:txBody>
          <a:bodyPr/>
          <a:lstStyle/>
          <a:p>
            <a:r>
              <a:rPr lang="en-US" dirty="0"/>
              <a:t>Allow Native SSL on the DWP Catalog Server</a:t>
            </a:r>
            <a:endParaRPr lang="es-MX" dirty="0"/>
          </a:p>
        </p:txBody>
      </p:sp>
      <p:sp>
        <p:nvSpPr>
          <p:cNvPr id="5" name="Footer Placeholder 4">
            <a:extLst>
              <a:ext uri="{FF2B5EF4-FFF2-40B4-BE49-F238E27FC236}">
                <a16:creationId xmlns:a16="http://schemas.microsoft.com/office/drawing/2014/main" id="{7C26515E-5837-44A3-92E3-F9A21C9307AB}"/>
              </a:ext>
            </a:extLst>
          </p:cNvPr>
          <p:cNvSpPr>
            <a:spLocks noGrp="1"/>
          </p:cNvSpPr>
          <p:nvPr>
            <p:ph type="ftr" sz="quarter" idx="12"/>
          </p:nvPr>
        </p:nvSpPr>
        <p:spPr/>
        <p:txBody>
          <a:bodyPr/>
          <a:lstStyle/>
          <a:p>
            <a:r>
              <a:rPr lang="en-US"/>
              <a:t>© Copyright 2019 BMC Software, Inc.</a:t>
            </a:r>
          </a:p>
        </p:txBody>
      </p:sp>
      <p:pic>
        <p:nvPicPr>
          <p:cNvPr id="8" name="Picture 7">
            <a:extLst>
              <a:ext uri="{FF2B5EF4-FFF2-40B4-BE49-F238E27FC236}">
                <a16:creationId xmlns:a16="http://schemas.microsoft.com/office/drawing/2014/main" id="{40DEB5CD-6403-4D2A-A6F6-84CF9C9AA717}"/>
              </a:ext>
            </a:extLst>
          </p:cNvPr>
          <p:cNvPicPr>
            <a:picLocks noChangeAspect="1"/>
          </p:cNvPicPr>
          <p:nvPr/>
        </p:nvPicPr>
        <p:blipFill>
          <a:blip r:embed="rId4"/>
          <a:stretch>
            <a:fillRect/>
          </a:stretch>
        </p:blipFill>
        <p:spPr>
          <a:xfrm>
            <a:off x="1270271" y="3686782"/>
            <a:ext cx="5410200" cy="645776"/>
          </a:xfrm>
          <a:prstGeom prst="rect">
            <a:avLst/>
          </a:prstGeom>
        </p:spPr>
      </p:pic>
    </p:spTree>
    <p:extLst>
      <p:ext uri="{BB962C8B-B14F-4D97-AF65-F5344CB8AC3E}">
        <p14:creationId xmlns:p14="http://schemas.microsoft.com/office/powerpoint/2010/main" val="349505269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5427A5-679D-4072-9B50-FD6DFA7D2F15}"/>
              </a:ext>
            </a:extLst>
          </p:cNvPr>
          <p:cNvSpPr>
            <a:spLocks noGrp="1"/>
          </p:cNvSpPr>
          <p:nvPr>
            <p:ph sz="quarter" idx="11"/>
          </p:nvPr>
        </p:nvSpPr>
        <p:spPr>
          <a:xfrm>
            <a:off x="441938" y="797181"/>
            <a:ext cx="11263046" cy="4102790"/>
          </a:xfrm>
        </p:spPr>
        <p:txBody>
          <a:bodyPr/>
          <a:lstStyle/>
          <a:p>
            <a:r>
              <a:rPr lang="en-US" dirty="0"/>
              <a:t>You should be able to log onto the DWP Catalog using the HTTPS protocol and port (8443) now.</a:t>
            </a:r>
          </a:p>
          <a:p>
            <a:endParaRPr lang="en-US" dirty="0"/>
          </a:p>
          <a:p>
            <a:endParaRPr lang="en-US" dirty="0"/>
          </a:p>
          <a:p>
            <a:endParaRPr lang="en-US" dirty="0"/>
          </a:p>
          <a:p>
            <a:r>
              <a:rPr lang="en-US" dirty="0"/>
              <a:t>-I</a:t>
            </a:r>
            <a:r>
              <a:rPr lang="es-MX" dirty="0"/>
              <a:t>f </a:t>
            </a:r>
            <a:r>
              <a:rPr lang="es-MX" dirty="0" err="1"/>
              <a:t>you</a:t>
            </a:r>
            <a:r>
              <a:rPr lang="es-MX" dirty="0"/>
              <a:t> </a:t>
            </a:r>
            <a:r>
              <a:rPr lang="es-MX" dirty="0" err="1"/>
              <a:t>get</a:t>
            </a:r>
            <a:r>
              <a:rPr lang="es-MX" dirty="0"/>
              <a:t> a </a:t>
            </a:r>
            <a:r>
              <a:rPr lang="es-MX" dirty="0" err="1"/>
              <a:t>Warning</a:t>
            </a:r>
            <a:r>
              <a:rPr lang="es-MX" dirty="0"/>
              <a:t> </a:t>
            </a:r>
            <a:r>
              <a:rPr lang="es-MX" dirty="0" err="1"/>
              <a:t>Message</a:t>
            </a:r>
            <a:r>
              <a:rPr lang="es-MX" dirty="0"/>
              <a:t> </a:t>
            </a:r>
            <a:r>
              <a:rPr lang="es-MX" dirty="0" err="1"/>
              <a:t>when</a:t>
            </a:r>
            <a:r>
              <a:rPr lang="es-MX" dirty="0"/>
              <a:t> </a:t>
            </a:r>
            <a:r>
              <a:rPr lang="es-MX" dirty="0" err="1"/>
              <a:t>hitting</a:t>
            </a:r>
            <a:r>
              <a:rPr lang="es-MX" dirty="0"/>
              <a:t> </a:t>
            </a:r>
            <a:r>
              <a:rPr lang="es-MX" dirty="0" err="1"/>
              <a:t>the</a:t>
            </a:r>
            <a:r>
              <a:rPr lang="es-MX" dirty="0"/>
              <a:t> DWP </a:t>
            </a:r>
            <a:r>
              <a:rPr lang="es-MX" dirty="0" err="1"/>
              <a:t>Catalog</a:t>
            </a:r>
            <a:r>
              <a:rPr lang="es-MX" dirty="0"/>
              <a:t> URL, </a:t>
            </a:r>
            <a:r>
              <a:rPr lang="es-MX" dirty="0" err="1"/>
              <a:t>it</a:t>
            </a:r>
            <a:r>
              <a:rPr lang="es-MX" dirty="0"/>
              <a:t> </a:t>
            </a:r>
            <a:r>
              <a:rPr lang="es-MX" dirty="0" err="1"/>
              <a:t>means</a:t>
            </a:r>
            <a:r>
              <a:rPr lang="es-MX" dirty="0"/>
              <a:t>, </a:t>
            </a:r>
            <a:r>
              <a:rPr lang="es-MX" dirty="0" err="1"/>
              <a:t>that</a:t>
            </a:r>
            <a:r>
              <a:rPr lang="es-MX" dirty="0"/>
              <a:t> </a:t>
            </a:r>
            <a:r>
              <a:rPr lang="es-MX" dirty="0" err="1"/>
              <a:t>you</a:t>
            </a:r>
            <a:r>
              <a:rPr lang="es-MX" dirty="0"/>
              <a:t> </a:t>
            </a:r>
            <a:r>
              <a:rPr lang="es-MX" dirty="0" err="1"/>
              <a:t>need</a:t>
            </a:r>
            <a:r>
              <a:rPr lang="es-MX" dirty="0"/>
              <a:t> </a:t>
            </a:r>
            <a:r>
              <a:rPr lang="es-MX" dirty="0" err="1"/>
              <a:t>to</a:t>
            </a:r>
            <a:r>
              <a:rPr lang="es-MX" dirty="0"/>
              <a:t> </a:t>
            </a:r>
            <a:r>
              <a:rPr lang="es-MX" dirty="0" err="1"/>
              <a:t>install</a:t>
            </a:r>
            <a:r>
              <a:rPr lang="es-MX" dirty="0"/>
              <a:t> </a:t>
            </a:r>
            <a:r>
              <a:rPr lang="es-MX" dirty="0" err="1"/>
              <a:t>the</a:t>
            </a:r>
            <a:r>
              <a:rPr lang="es-MX" dirty="0"/>
              <a:t> </a:t>
            </a:r>
            <a:r>
              <a:rPr lang="es-MX" dirty="0" err="1"/>
              <a:t>certificate</a:t>
            </a:r>
            <a:r>
              <a:rPr lang="es-MX" dirty="0"/>
              <a:t> </a:t>
            </a:r>
            <a:r>
              <a:rPr lang="es-MX" dirty="0" err="1"/>
              <a:t>on</a:t>
            </a:r>
            <a:r>
              <a:rPr lang="es-MX" dirty="0"/>
              <a:t> </a:t>
            </a:r>
            <a:r>
              <a:rPr lang="es-MX" dirty="0" err="1"/>
              <a:t>your</a:t>
            </a:r>
            <a:r>
              <a:rPr lang="es-MX" dirty="0"/>
              <a:t> local machine-</a:t>
            </a:r>
          </a:p>
          <a:p>
            <a:endParaRPr lang="es-MX" dirty="0"/>
          </a:p>
          <a:p>
            <a:endParaRPr lang="en-US" dirty="0"/>
          </a:p>
          <a:p>
            <a:endParaRPr lang="en-US" dirty="0"/>
          </a:p>
          <a:p>
            <a:endParaRPr lang="es-MX" dirty="0"/>
          </a:p>
          <a:p>
            <a:r>
              <a:rPr lang="es-MX" dirty="0"/>
              <a:t> </a:t>
            </a:r>
            <a:r>
              <a:rPr lang="es-MX" dirty="0" err="1"/>
              <a:t>Tipically</a:t>
            </a:r>
            <a:r>
              <a:rPr lang="es-MX" dirty="0"/>
              <a:t>, </a:t>
            </a:r>
            <a:r>
              <a:rPr lang="es-MX" dirty="0" err="1"/>
              <a:t>these</a:t>
            </a:r>
            <a:r>
              <a:rPr lang="es-MX" dirty="0"/>
              <a:t> CA </a:t>
            </a:r>
            <a:r>
              <a:rPr lang="es-MX" dirty="0" err="1"/>
              <a:t>certificates</a:t>
            </a:r>
            <a:r>
              <a:rPr lang="es-MX" dirty="0"/>
              <a:t> are </a:t>
            </a:r>
            <a:r>
              <a:rPr lang="es-MX" dirty="0" err="1"/>
              <a:t>install</a:t>
            </a:r>
            <a:r>
              <a:rPr lang="es-MX" dirty="0"/>
              <a:t> </a:t>
            </a:r>
            <a:r>
              <a:rPr lang="es-MX" dirty="0" err="1"/>
              <a:t>by</a:t>
            </a:r>
            <a:r>
              <a:rPr lang="es-MX" dirty="0"/>
              <a:t> </a:t>
            </a:r>
            <a:r>
              <a:rPr lang="es-MX" dirty="0" err="1"/>
              <a:t>the</a:t>
            </a:r>
            <a:r>
              <a:rPr lang="es-MX" dirty="0"/>
              <a:t> </a:t>
            </a:r>
            <a:r>
              <a:rPr lang="es-MX" dirty="0" err="1"/>
              <a:t>Sysadmins</a:t>
            </a:r>
            <a:r>
              <a:rPr lang="es-MX" dirty="0"/>
              <a:t> </a:t>
            </a:r>
            <a:r>
              <a:rPr lang="es-MX" dirty="0" err="1"/>
              <a:t>over</a:t>
            </a:r>
            <a:r>
              <a:rPr lang="es-MX" dirty="0"/>
              <a:t> </a:t>
            </a:r>
            <a:r>
              <a:rPr lang="es-MX" dirty="0" err="1"/>
              <a:t>the</a:t>
            </a:r>
            <a:r>
              <a:rPr lang="es-MX" dirty="0"/>
              <a:t> Company Network.</a:t>
            </a:r>
            <a:endParaRPr lang="en-US" dirty="0"/>
          </a:p>
        </p:txBody>
      </p:sp>
      <p:sp>
        <p:nvSpPr>
          <p:cNvPr id="4" name="Footer Placeholder 3">
            <a:extLst>
              <a:ext uri="{FF2B5EF4-FFF2-40B4-BE49-F238E27FC236}">
                <a16:creationId xmlns:a16="http://schemas.microsoft.com/office/drawing/2014/main" id="{252F15D1-BF69-4614-A05F-30F4BC26C6E7}"/>
              </a:ext>
            </a:extLst>
          </p:cNvPr>
          <p:cNvSpPr>
            <a:spLocks noGrp="1"/>
          </p:cNvSpPr>
          <p:nvPr>
            <p:ph type="ftr" sz="quarter" idx="12"/>
          </p:nvPr>
        </p:nvSpPr>
        <p:spPr/>
        <p:txBody>
          <a:bodyPr/>
          <a:lstStyle/>
          <a:p>
            <a:r>
              <a:rPr lang="en-US"/>
              <a:t>© Copyright 2019 BMC Software, Inc.</a:t>
            </a:r>
          </a:p>
        </p:txBody>
      </p:sp>
      <p:pic>
        <p:nvPicPr>
          <p:cNvPr id="5" name="Picture 4">
            <a:extLst>
              <a:ext uri="{FF2B5EF4-FFF2-40B4-BE49-F238E27FC236}">
                <a16:creationId xmlns:a16="http://schemas.microsoft.com/office/drawing/2014/main" id="{CECAA95B-67FC-4CF6-8801-8C1A796C6A5B}"/>
              </a:ext>
            </a:extLst>
          </p:cNvPr>
          <p:cNvPicPr>
            <a:picLocks noChangeAspect="1"/>
          </p:cNvPicPr>
          <p:nvPr/>
        </p:nvPicPr>
        <p:blipFill>
          <a:blip r:embed="rId2"/>
          <a:stretch>
            <a:fillRect/>
          </a:stretch>
        </p:blipFill>
        <p:spPr>
          <a:xfrm>
            <a:off x="441938" y="1943707"/>
            <a:ext cx="9020175" cy="371475"/>
          </a:xfrm>
          <a:prstGeom prst="rect">
            <a:avLst/>
          </a:prstGeom>
        </p:spPr>
      </p:pic>
      <p:pic>
        <p:nvPicPr>
          <p:cNvPr id="6" name="Picture 5">
            <a:extLst>
              <a:ext uri="{FF2B5EF4-FFF2-40B4-BE49-F238E27FC236}">
                <a16:creationId xmlns:a16="http://schemas.microsoft.com/office/drawing/2014/main" id="{A7ECBCF4-799E-462D-B856-55C702BB9F7E}"/>
              </a:ext>
            </a:extLst>
          </p:cNvPr>
          <p:cNvPicPr>
            <a:picLocks noChangeAspect="1"/>
          </p:cNvPicPr>
          <p:nvPr/>
        </p:nvPicPr>
        <p:blipFill>
          <a:blip r:embed="rId3"/>
          <a:stretch>
            <a:fillRect/>
          </a:stretch>
        </p:blipFill>
        <p:spPr>
          <a:xfrm>
            <a:off x="441938" y="4227985"/>
            <a:ext cx="8848725" cy="933450"/>
          </a:xfrm>
          <a:prstGeom prst="rect">
            <a:avLst/>
          </a:prstGeom>
        </p:spPr>
      </p:pic>
    </p:spTree>
    <p:extLst>
      <p:ext uri="{BB962C8B-B14F-4D97-AF65-F5344CB8AC3E}">
        <p14:creationId xmlns:p14="http://schemas.microsoft.com/office/powerpoint/2010/main" val="417295853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841ACC-FB8C-4323-91C0-E17F611B0E04}"/>
              </a:ext>
            </a:extLst>
          </p:cNvPr>
          <p:cNvSpPr>
            <a:spLocks noGrp="1"/>
          </p:cNvSpPr>
          <p:nvPr>
            <p:ph type="title"/>
          </p:nvPr>
        </p:nvSpPr>
        <p:spPr>
          <a:xfrm>
            <a:off x="455187" y="409855"/>
            <a:ext cx="11263047" cy="1645645"/>
          </a:xfrm>
        </p:spPr>
        <p:txBody>
          <a:bodyPr/>
          <a:lstStyle/>
          <a:p>
            <a:r>
              <a:rPr lang="en-US" dirty="0"/>
              <a:t>Installing CA Certificate on a Local Machine</a:t>
            </a:r>
            <a:endParaRPr lang="es-MX" dirty="0"/>
          </a:p>
        </p:txBody>
      </p:sp>
      <p:sp>
        <p:nvSpPr>
          <p:cNvPr id="4" name="Footer Placeholder 3">
            <a:extLst>
              <a:ext uri="{FF2B5EF4-FFF2-40B4-BE49-F238E27FC236}">
                <a16:creationId xmlns:a16="http://schemas.microsoft.com/office/drawing/2014/main" id="{10CCDEEB-B213-44CF-AB5D-6A5BB56936A2}"/>
              </a:ext>
            </a:extLst>
          </p:cNvPr>
          <p:cNvSpPr>
            <a:spLocks noGrp="1"/>
          </p:cNvSpPr>
          <p:nvPr>
            <p:ph type="ftr" sz="quarter" idx="12"/>
          </p:nvPr>
        </p:nvSpPr>
        <p:spPr/>
        <p:txBody>
          <a:bodyPr/>
          <a:lstStyle/>
          <a:p>
            <a:r>
              <a:rPr lang="en-US" dirty="0"/>
              <a:t>© Copyright 2019 BMC Software, Inc.</a:t>
            </a:r>
          </a:p>
        </p:txBody>
      </p:sp>
      <p:sp>
        <p:nvSpPr>
          <p:cNvPr id="7" name="Content Placeholder 6">
            <a:extLst>
              <a:ext uri="{FF2B5EF4-FFF2-40B4-BE49-F238E27FC236}">
                <a16:creationId xmlns:a16="http://schemas.microsoft.com/office/drawing/2014/main" id="{D882E2DA-9E09-4BC9-877B-6B921C9D3FEB}"/>
              </a:ext>
            </a:extLst>
          </p:cNvPr>
          <p:cNvSpPr>
            <a:spLocks noGrp="1"/>
          </p:cNvSpPr>
          <p:nvPr>
            <p:ph sz="quarter" idx="11"/>
          </p:nvPr>
        </p:nvSpPr>
        <p:spPr>
          <a:xfrm>
            <a:off x="455188" y="2124076"/>
            <a:ext cx="11263046" cy="4102790"/>
          </a:xfrm>
        </p:spPr>
        <p:txBody>
          <a:bodyPr/>
          <a:lstStyle/>
          <a:p>
            <a:r>
              <a:rPr lang="en-US" dirty="0"/>
              <a:t>-Download the CA file on your machine</a:t>
            </a:r>
          </a:p>
          <a:p>
            <a:r>
              <a:rPr lang="en-US" dirty="0"/>
              <a:t>-Right click on it </a:t>
            </a:r>
          </a:p>
          <a:p>
            <a:r>
              <a:rPr lang="en-US" dirty="0"/>
              <a:t>-Select Install certificate</a:t>
            </a:r>
          </a:p>
          <a:p>
            <a:r>
              <a:rPr lang="en-US" dirty="0"/>
              <a:t>-Select Local machine</a:t>
            </a:r>
          </a:p>
          <a:p>
            <a:r>
              <a:rPr lang="en-US" dirty="0"/>
              <a:t>-Click on ‘Place all certificates in…’ </a:t>
            </a:r>
          </a:p>
          <a:p>
            <a:r>
              <a:rPr lang="en-US" dirty="0"/>
              <a:t>-Click on Browse</a:t>
            </a:r>
          </a:p>
          <a:p>
            <a:r>
              <a:rPr lang="en-US" dirty="0"/>
              <a:t>-Select </a:t>
            </a:r>
          </a:p>
          <a:p>
            <a:r>
              <a:rPr lang="en-US" dirty="0"/>
              <a:t>-Click on Next and the Finish.</a:t>
            </a:r>
          </a:p>
          <a:p>
            <a:endParaRPr lang="en-US" dirty="0"/>
          </a:p>
          <a:p>
            <a:r>
              <a:rPr lang="en-US" dirty="0"/>
              <a:t> </a:t>
            </a:r>
          </a:p>
          <a:p>
            <a:endParaRPr lang="es-MX" dirty="0"/>
          </a:p>
        </p:txBody>
      </p:sp>
      <p:pic>
        <p:nvPicPr>
          <p:cNvPr id="5124" name="Picture 1" descr="image001">
            <a:extLst>
              <a:ext uri="{FF2B5EF4-FFF2-40B4-BE49-F238E27FC236}">
                <a16:creationId xmlns:a16="http://schemas.microsoft.com/office/drawing/2014/main" id="{279CAFC3-B4F6-403C-8910-6948AF1F2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25" y="1994592"/>
            <a:ext cx="3804261" cy="347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AD428323-C981-475E-A259-FD310504857F}"/>
              </a:ext>
            </a:extLst>
          </p:cNvPr>
          <p:cNvCxnSpPr>
            <a:cxnSpLocks/>
          </p:cNvCxnSpPr>
          <p:nvPr/>
        </p:nvCxnSpPr>
        <p:spPr>
          <a:xfrm flipV="1">
            <a:off x="1468877" y="3429002"/>
            <a:ext cx="6215974" cy="15807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520006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A77465-AE74-4D3A-BE80-9B4A3A1D9E28}"/>
              </a:ext>
            </a:extLst>
          </p:cNvPr>
          <p:cNvSpPr>
            <a:spLocks noGrp="1"/>
          </p:cNvSpPr>
          <p:nvPr>
            <p:ph type="title"/>
          </p:nvPr>
        </p:nvSpPr>
        <p:spPr/>
        <p:txBody>
          <a:bodyPr>
            <a:normAutofit fontScale="90000"/>
          </a:bodyPr>
          <a:lstStyle/>
          <a:p>
            <a:r>
              <a:rPr lang="en-US" sz="4000" dirty="0"/>
              <a:t>To establish a trust relationship between BMC Digital Workplace and BMC Digital Workplace Catalog</a:t>
            </a:r>
            <a:br>
              <a:rPr lang="en-US" sz="4000" dirty="0"/>
            </a:br>
            <a:endParaRPr lang="es-MX" sz="4000" dirty="0"/>
          </a:p>
        </p:txBody>
      </p:sp>
      <p:sp>
        <p:nvSpPr>
          <p:cNvPr id="4" name="Footer Placeholder 3">
            <a:extLst>
              <a:ext uri="{FF2B5EF4-FFF2-40B4-BE49-F238E27FC236}">
                <a16:creationId xmlns:a16="http://schemas.microsoft.com/office/drawing/2014/main" id="{21CD6D8D-8A13-4737-995C-E332D7F0C029}"/>
              </a:ext>
            </a:extLst>
          </p:cNvPr>
          <p:cNvSpPr>
            <a:spLocks noGrp="1"/>
          </p:cNvSpPr>
          <p:nvPr>
            <p:ph type="ftr" sz="quarter" idx="13"/>
          </p:nvPr>
        </p:nvSpPr>
        <p:spPr/>
        <p:txBody>
          <a:bodyPr/>
          <a:lstStyle/>
          <a:p>
            <a:r>
              <a:rPr lang="en-US"/>
              <a:t>© Copyright 2019 BMC Software, Inc.</a:t>
            </a:r>
          </a:p>
        </p:txBody>
      </p:sp>
    </p:spTree>
    <p:extLst>
      <p:ext uri="{BB962C8B-B14F-4D97-AF65-F5344CB8AC3E}">
        <p14:creationId xmlns:p14="http://schemas.microsoft.com/office/powerpoint/2010/main" val="993547351"/>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A42691D-37F5-48A5-8751-A306CE4CAB52}"/>
              </a:ext>
            </a:extLst>
          </p:cNvPr>
          <p:cNvSpPr>
            <a:spLocks noGrp="1"/>
          </p:cNvSpPr>
          <p:nvPr>
            <p:ph sz="quarter" idx="11"/>
          </p:nvPr>
        </p:nvSpPr>
        <p:spPr>
          <a:xfrm>
            <a:off x="455188" y="564204"/>
            <a:ext cx="11263046" cy="5662662"/>
          </a:xfrm>
        </p:spPr>
        <p:txBody>
          <a:bodyPr/>
          <a:lstStyle/>
          <a:p>
            <a:pPr lvl="1" indent="0">
              <a:buNone/>
            </a:pPr>
            <a:endParaRPr lang="es-MX" dirty="0"/>
          </a:p>
          <a:p>
            <a:pPr marL="1085697" lvl="1" indent="-342900"/>
            <a:endParaRPr lang="es-MX" dirty="0"/>
          </a:p>
          <a:p>
            <a:pPr lvl="1" indent="0">
              <a:buNone/>
            </a:pPr>
            <a:r>
              <a:rPr lang="es-MX" b="1" dirty="0" err="1"/>
              <a:t>Follow</a:t>
            </a:r>
            <a:r>
              <a:rPr lang="es-MX" b="1" dirty="0"/>
              <a:t> </a:t>
            </a:r>
            <a:r>
              <a:rPr lang="es-MX" b="1" dirty="0" err="1"/>
              <a:t>these</a:t>
            </a:r>
            <a:r>
              <a:rPr lang="es-MX" b="1" dirty="0"/>
              <a:t> </a:t>
            </a:r>
            <a:r>
              <a:rPr lang="es-MX" b="1" dirty="0" err="1"/>
              <a:t>steps</a:t>
            </a:r>
            <a:r>
              <a:rPr lang="es-MX" b="1" dirty="0"/>
              <a:t>:</a:t>
            </a:r>
          </a:p>
          <a:p>
            <a:pPr lvl="1" indent="0">
              <a:buNone/>
            </a:pPr>
            <a:endParaRPr lang="es-MX" dirty="0"/>
          </a:p>
          <a:p>
            <a:pPr marL="1085697" lvl="1" indent="-342900"/>
            <a:r>
              <a:rPr lang="es-MX" dirty="0" err="1"/>
              <a:t>Go</a:t>
            </a:r>
            <a:r>
              <a:rPr lang="es-MX" dirty="0"/>
              <a:t> </a:t>
            </a:r>
            <a:r>
              <a:rPr lang="es-MX" dirty="0" err="1"/>
              <a:t>to</a:t>
            </a:r>
            <a:r>
              <a:rPr lang="es-MX" dirty="0"/>
              <a:t> </a:t>
            </a:r>
            <a:r>
              <a:rPr lang="es-MX" dirty="0" err="1"/>
              <a:t>the</a:t>
            </a:r>
            <a:r>
              <a:rPr lang="es-MX" dirty="0"/>
              <a:t> DWP </a:t>
            </a:r>
            <a:r>
              <a:rPr lang="es-MX" dirty="0" err="1"/>
              <a:t>Catalog</a:t>
            </a:r>
            <a:r>
              <a:rPr lang="es-MX" dirty="0"/>
              <a:t> page </a:t>
            </a:r>
            <a:r>
              <a:rPr lang="es-MX" dirty="0" err="1"/>
              <a:t>using</a:t>
            </a:r>
            <a:r>
              <a:rPr lang="es-MX" dirty="0"/>
              <a:t> </a:t>
            </a:r>
            <a:r>
              <a:rPr lang="es-MX" dirty="0" err="1"/>
              <a:t>the</a:t>
            </a:r>
            <a:r>
              <a:rPr lang="es-MX" dirty="0"/>
              <a:t> HTTPS </a:t>
            </a:r>
            <a:r>
              <a:rPr lang="es-MX" dirty="0" err="1"/>
              <a:t>url</a:t>
            </a:r>
            <a:endParaRPr lang="es-MX" dirty="0"/>
          </a:p>
          <a:p>
            <a:pPr marL="1085697" lvl="1" indent="-342900"/>
            <a:r>
              <a:rPr lang="es-MX" dirty="0" err="1"/>
              <a:t>Click</a:t>
            </a:r>
            <a:r>
              <a:rPr lang="es-MX" dirty="0"/>
              <a:t> </a:t>
            </a:r>
            <a:r>
              <a:rPr lang="es-MX" dirty="0" err="1"/>
              <a:t>on</a:t>
            </a:r>
            <a:r>
              <a:rPr lang="es-MX" dirty="0"/>
              <a:t> </a:t>
            </a:r>
            <a:r>
              <a:rPr lang="es-MX" dirty="0" err="1"/>
              <a:t>the</a:t>
            </a:r>
            <a:r>
              <a:rPr lang="es-MX" dirty="0"/>
              <a:t> Green </a:t>
            </a:r>
            <a:r>
              <a:rPr lang="es-MX" dirty="0" err="1"/>
              <a:t>Lock</a:t>
            </a:r>
            <a:r>
              <a:rPr lang="es-MX" dirty="0"/>
              <a:t> </a:t>
            </a:r>
          </a:p>
          <a:p>
            <a:pPr lvl="1" indent="0">
              <a:buNone/>
            </a:pPr>
            <a:endParaRPr lang="es-MX" dirty="0"/>
          </a:p>
          <a:p>
            <a:pPr marL="1085697" lvl="1" indent="-342900"/>
            <a:r>
              <a:rPr lang="es-MX" dirty="0" err="1"/>
              <a:t>Download</a:t>
            </a:r>
            <a:r>
              <a:rPr lang="es-MX" dirty="0"/>
              <a:t> </a:t>
            </a:r>
            <a:r>
              <a:rPr lang="es-MX" dirty="0" err="1"/>
              <a:t>the</a:t>
            </a:r>
            <a:r>
              <a:rPr lang="es-MX" dirty="0"/>
              <a:t> </a:t>
            </a:r>
            <a:r>
              <a:rPr lang="es-MX" dirty="0" err="1"/>
              <a:t>Certificate</a:t>
            </a:r>
            <a:endParaRPr lang="es-MX" dirty="0"/>
          </a:p>
          <a:p>
            <a:pPr marL="1085697" lvl="1" indent="-342900"/>
            <a:r>
              <a:rPr lang="es-MX" dirty="0" err="1"/>
              <a:t>Upload</a:t>
            </a:r>
            <a:r>
              <a:rPr lang="es-MX" dirty="0"/>
              <a:t> </a:t>
            </a:r>
            <a:r>
              <a:rPr lang="es-MX" dirty="0" err="1"/>
              <a:t>the</a:t>
            </a:r>
            <a:r>
              <a:rPr lang="es-MX" dirty="0"/>
              <a:t> </a:t>
            </a:r>
            <a:r>
              <a:rPr lang="es-MX" dirty="0" err="1"/>
              <a:t>certificate</a:t>
            </a:r>
            <a:r>
              <a:rPr lang="es-MX" dirty="0"/>
              <a:t> </a:t>
            </a:r>
            <a:r>
              <a:rPr lang="es-MX" dirty="0" err="1"/>
              <a:t>to</a:t>
            </a:r>
            <a:r>
              <a:rPr lang="es-MX" dirty="0"/>
              <a:t> </a:t>
            </a:r>
            <a:r>
              <a:rPr lang="es-MX" dirty="0" err="1"/>
              <a:t>the</a:t>
            </a:r>
            <a:r>
              <a:rPr lang="es-MX" dirty="0"/>
              <a:t> DWP </a:t>
            </a:r>
            <a:r>
              <a:rPr lang="es-MX" dirty="0" err="1"/>
              <a:t>Advanced</a:t>
            </a:r>
            <a:r>
              <a:rPr lang="es-MX" dirty="0"/>
              <a:t> Server (FTP)</a:t>
            </a:r>
          </a:p>
          <a:p>
            <a:pPr marL="1085697" lvl="1" indent="-342900"/>
            <a:r>
              <a:rPr lang="es-MX" dirty="0" err="1"/>
              <a:t>Import</a:t>
            </a:r>
            <a:r>
              <a:rPr lang="es-MX" dirty="0"/>
              <a:t> </a:t>
            </a:r>
            <a:r>
              <a:rPr lang="es-MX" dirty="0" err="1"/>
              <a:t>the</a:t>
            </a:r>
            <a:r>
              <a:rPr lang="es-MX" dirty="0"/>
              <a:t> </a:t>
            </a:r>
            <a:r>
              <a:rPr lang="es-MX" dirty="0" err="1"/>
              <a:t>certificate</a:t>
            </a:r>
            <a:r>
              <a:rPr lang="es-MX" dirty="0"/>
              <a:t> </a:t>
            </a:r>
            <a:r>
              <a:rPr lang="es-MX" dirty="0" err="1"/>
              <a:t>to</a:t>
            </a:r>
            <a:r>
              <a:rPr lang="es-MX" dirty="0"/>
              <a:t> </a:t>
            </a:r>
            <a:r>
              <a:rPr lang="es-MX" dirty="0" err="1"/>
              <a:t>the</a:t>
            </a:r>
            <a:r>
              <a:rPr lang="es-MX" dirty="0"/>
              <a:t> DWP </a:t>
            </a:r>
            <a:r>
              <a:rPr lang="es-MX" dirty="0" err="1"/>
              <a:t>Advanced</a:t>
            </a:r>
            <a:r>
              <a:rPr lang="es-MX" dirty="0"/>
              <a:t>  Java </a:t>
            </a:r>
            <a:r>
              <a:rPr lang="es-MX" dirty="0" err="1"/>
              <a:t>cacerts</a:t>
            </a:r>
            <a:endParaRPr lang="es-MX" dirty="0"/>
          </a:p>
          <a:p>
            <a:pPr lvl="1" indent="0">
              <a:buNone/>
            </a:pPr>
            <a:r>
              <a:rPr lang="es-MX" sz="1800" dirty="0" err="1">
                <a:solidFill>
                  <a:schemeClr val="accent2"/>
                </a:solidFill>
              </a:rPr>
              <a:t>keytool</a:t>
            </a:r>
            <a:r>
              <a:rPr lang="es-MX" sz="1800" dirty="0">
                <a:solidFill>
                  <a:schemeClr val="accent2"/>
                </a:solidFill>
              </a:rPr>
              <a:t> -</a:t>
            </a:r>
            <a:r>
              <a:rPr lang="es-MX" sz="1800" dirty="0" err="1">
                <a:solidFill>
                  <a:schemeClr val="accent2"/>
                </a:solidFill>
              </a:rPr>
              <a:t>importcert</a:t>
            </a:r>
            <a:r>
              <a:rPr lang="es-MX" sz="1800" dirty="0">
                <a:solidFill>
                  <a:schemeClr val="accent2"/>
                </a:solidFill>
              </a:rPr>
              <a:t> -alias </a:t>
            </a:r>
            <a:r>
              <a:rPr lang="es-MX" sz="1800" dirty="0" err="1">
                <a:solidFill>
                  <a:schemeClr val="accent2"/>
                </a:solidFill>
              </a:rPr>
              <a:t>sbcert</a:t>
            </a:r>
            <a:r>
              <a:rPr lang="es-MX" sz="1800" dirty="0">
                <a:solidFill>
                  <a:schemeClr val="accent2"/>
                </a:solidFill>
              </a:rPr>
              <a:t> -</a:t>
            </a:r>
            <a:r>
              <a:rPr lang="es-MX" sz="1800" dirty="0" err="1">
                <a:solidFill>
                  <a:schemeClr val="accent2"/>
                </a:solidFill>
              </a:rPr>
              <a:t>keystore</a:t>
            </a:r>
            <a:r>
              <a:rPr lang="es-MX" sz="1800" dirty="0">
                <a:solidFill>
                  <a:schemeClr val="accent2"/>
                </a:solidFill>
              </a:rPr>
              <a:t> "&lt;</a:t>
            </a:r>
            <a:r>
              <a:rPr lang="es-MX" sz="1800" dirty="0" err="1">
                <a:solidFill>
                  <a:schemeClr val="accent2"/>
                </a:solidFill>
              </a:rPr>
              <a:t>javapath</a:t>
            </a:r>
            <a:r>
              <a:rPr lang="es-MX" sz="1800" dirty="0">
                <a:solidFill>
                  <a:schemeClr val="accent2"/>
                </a:solidFill>
              </a:rPr>
              <a:t>&gt;\jre1.8.0_91\</a:t>
            </a:r>
            <a:r>
              <a:rPr lang="es-MX" sz="1800" dirty="0" err="1">
                <a:solidFill>
                  <a:schemeClr val="accent2"/>
                </a:solidFill>
              </a:rPr>
              <a:t>lib</a:t>
            </a:r>
            <a:r>
              <a:rPr lang="es-MX" sz="1800" dirty="0">
                <a:solidFill>
                  <a:schemeClr val="accent2"/>
                </a:solidFill>
              </a:rPr>
              <a:t>\</a:t>
            </a:r>
            <a:r>
              <a:rPr lang="es-MX" sz="1800" dirty="0" err="1">
                <a:solidFill>
                  <a:schemeClr val="accent2"/>
                </a:solidFill>
              </a:rPr>
              <a:t>security</a:t>
            </a:r>
            <a:r>
              <a:rPr lang="es-MX" sz="1800" dirty="0">
                <a:solidFill>
                  <a:schemeClr val="accent2"/>
                </a:solidFill>
              </a:rPr>
              <a:t>\</a:t>
            </a:r>
            <a:r>
              <a:rPr lang="es-MX" sz="1800" dirty="0" err="1">
                <a:solidFill>
                  <a:schemeClr val="accent2"/>
                </a:solidFill>
              </a:rPr>
              <a:t>cacerts</a:t>
            </a:r>
            <a:r>
              <a:rPr lang="es-MX" sz="1800" dirty="0">
                <a:solidFill>
                  <a:schemeClr val="accent2"/>
                </a:solidFill>
              </a:rPr>
              <a:t>" -file SBCertforMyIT.crt</a:t>
            </a:r>
          </a:p>
          <a:p>
            <a:pPr marL="1085697" lvl="1" indent="-342900"/>
            <a:r>
              <a:rPr lang="es-MX" dirty="0" err="1"/>
              <a:t>Restart</a:t>
            </a:r>
            <a:r>
              <a:rPr lang="es-MX" dirty="0"/>
              <a:t> Tomcat</a:t>
            </a:r>
          </a:p>
          <a:p>
            <a:pPr lvl="1" indent="0">
              <a:buNone/>
            </a:pPr>
            <a:endParaRPr lang="es-MX" dirty="0"/>
          </a:p>
          <a:p>
            <a:pPr marL="1085697" lvl="1" indent="-342900"/>
            <a:endParaRPr lang="es-MX" dirty="0"/>
          </a:p>
          <a:p>
            <a:endParaRPr lang="es-MX" dirty="0"/>
          </a:p>
        </p:txBody>
      </p:sp>
      <p:sp>
        <p:nvSpPr>
          <p:cNvPr id="4" name="Footer Placeholder 3">
            <a:extLst>
              <a:ext uri="{FF2B5EF4-FFF2-40B4-BE49-F238E27FC236}">
                <a16:creationId xmlns:a16="http://schemas.microsoft.com/office/drawing/2014/main" id="{AC57DFB9-45F3-4FA5-9551-C6A2EF8F6F00}"/>
              </a:ext>
            </a:extLst>
          </p:cNvPr>
          <p:cNvSpPr>
            <a:spLocks noGrp="1"/>
          </p:cNvSpPr>
          <p:nvPr>
            <p:ph type="ftr" sz="quarter" idx="12"/>
          </p:nvPr>
        </p:nvSpPr>
        <p:spPr/>
        <p:txBody>
          <a:bodyPr/>
          <a:lstStyle/>
          <a:p>
            <a:r>
              <a:rPr lang="en-US"/>
              <a:t>© Copyright 2019 BMC Software, Inc.</a:t>
            </a:r>
          </a:p>
        </p:txBody>
      </p:sp>
      <p:pic>
        <p:nvPicPr>
          <p:cNvPr id="5" name="Picture 4">
            <a:extLst>
              <a:ext uri="{FF2B5EF4-FFF2-40B4-BE49-F238E27FC236}">
                <a16:creationId xmlns:a16="http://schemas.microsoft.com/office/drawing/2014/main" id="{6FA0301E-D1B6-4C54-BD2C-0F04B47A9969}"/>
              </a:ext>
            </a:extLst>
          </p:cNvPr>
          <p:cNvPicPr>
            <a:picLocks noChangeAspect="1"/>
          </p:cNvPicPr>
          <p:nvPr/>
        </p:nvPicPr>
        <p:blipFill>
          <a:blip r:embed="rId2"/>
          <a:stretch>
            <a:fillRect/>
          </a:stretch>
        </p:blipFill>
        <p:spPr>
          <a:xfrm>
            <a:off x="1395249" y="3243262"/>
            <a:ext cx="9020175" cy="371475"/>
          </a:xfrm>
          <a:prstGeom prst="rect">
            <a:avLst/>
          </a:prstGeom>
        </p:spPr>
      </p:pic>
      <p:pic>
        <p:nvPicPr>
          <p:cNvPr id="14" name="Picture 13">
            <a:extLst>
              <a:ext uri="{FF2B5EF4-FFF2-40B4-BE49-F238E27FC236}">
                <a16:creationId xmlns:a16="http://schemas.microsoft.com/office/drawing/2014/main" id="{1506B9B6-3407-4E1A-8D0B-C84061EB8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666" y="631133"/>
            <a:ext cx="1905000" cy="1943100"/>
          </a:xfrm>
          <a:prstGeom prst="rect">
            <a:avLst/>
          </a:prstGeom>
        </p:spPr>
      </p:pic>
    </p:spTree>
    <p:extLst>
      <p:ext uri="{BB962C8B-B14F-4D97-AF65-F5344CB8AC3E}">
        <p14:creationId xmlns:p14="http://schemas.microsoft.com/office/powerpoint/2010/main" val="320262110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F39ADC-2F41-4E24-9D69-095F3BB663F3}"/>
              </a:ext>
            </a:extLst>
          </p:cNvPr>
          <p:cNvSpPr>
            <a:spLocks noGrp="1"/>
          </p:cNvSpPr>
          <p:nvPr>
            <p:ph sz="quarter" idx="11"/>
          </p:nvPr>
        </p:nvSpPr>
        <p:spPr/>
        <p:txBody>
          <a:bodyPr/>
          <a:lstStyle/>
          <a:p>
            <a:r>
              <a:rPr lang="es-MX" dirty="0" err="1"/>
              <a:t>You</a:t>
            </a:r>
            <a:r>
              <a:rPr lang="es-MX" dirty="0"/>
              <a:t> </a:t>
            </a:r>
            <a:r>
              <a:rPr lang="es-MX" dirty="0" err="1"/>
              <a:t>need</a:t>
            </a:r>
            <a:r>
              <a:rPr lang="es-MX" dirty="0"/>
              <a:t> </a:t>
            </a:r>
            <a:r>
              <a:rPr lang="es-MX" dirty="0" err="1"/>
              <a:t>the</a:t>
            </a:r>
            <a:r>
              <a:rPr lang="es-MX" dirty="0"/>
              <a:t> .</a:t>
            </a:r>
            <a:r>
              <a:rPr lang="es-MX" dirty="0" err="1"/>
              <a:t>crt</a:t>
            </a:r>
            <a:r>
              <a:rPr lang="es-MX" dirty="0"/>
              <a:t> files </a:t>
            </a:r>
            <a:r>
              <a:rPr lang="es-MX" dirty="0" err="1"/>
              <a:t>from</a:t>
            </a:r>
            <a:r>
              <a:rPr lang="es-MX" dirty="0"/>
              <a:t> </a:t>
            </a:r>
            <a:r>
              <a:rPr lang="es-MX" dirty="0" err="1"/>
              <a:t>all</a:t>
            </a:r>
            <a:r>
              <a:rPr lang="es-MX" dirty="0"/>
              <a:t> </a:t>
            </a:r>
            <a:r>
              <a:rPr lang="es-MX" dirty="0" err="1"/>
              <a:t>the</a:t>
            </a:r>
            <a:r>
              <a:rPr lang="es-MX" dirty="0"/>
              <a:t> servers (AR, DWP, RSSO, SMARTIT), and </a:t>
            </a:r>
            <a:r>
              <a:rPr lang="es-MX" dirty="0" err="1"/>
              <a:t>import</a:t>
            </a:r>
            <a:r>
              <a:rPr lang="es-MX" dirty="0"/>
              <a:t> </a:t>
            </a:r>
            <a:r>
              <a:rPr lang="es-MX" dirty="0" err="1"/>
              <a:t>them</a:t>
            </a:r>
            <a:r>
              <a:rPr lang="es-MX" dirty="0"/>
              <a:t> </a:t>
            </a:r>
            <a:r>
              <a:rPr lang="es-MX" dirty="0" err="1"/>
              <a:t>all</a:t>
            </a:r>
            <a:r>
              <a:rPr lang="es-MX" dirty="0"/>
              <a:t> </a:t>
            </a:r>
            <a:r>
              <a:rPr lang="es-MX" dirty="0" err="1"/>
              <a:t>into</a:t>
            </a:r>
            <a:r>
              <a:rPr lang="es-MX" dirty="0"/>
              <a:t> </a:t>
            </a:r>
            <a:r>
              <a:rPr lang="es-MX" dirty="0" err="1"/>
              <a:t>the</a:t>
            </a:r>
            <a:r>
              <a:rPr lang="es-MX" dirty="0"/>
              <a:t> servers </a:t>
            </a:r>
            <a:r>
              <a:rPr lang="es-MX" dirty="0" err="1"/>
              <a:t>cacert</a:t>
            </a:r>
            <a:r>
              <a:rPr lang="es-MX" dirty="0"/>
              <a:t> files.</a:t>
            </a:r>
          </a:p>
        </p:txBody>
      </p:sp>
      <p:sp>
        <p:nvSpPr>
          <p:cNvPr id="3" name="Title 2">
            <a:extLst>
              <a:ext uri="{FF2B5EF4-FFF2-40B4-BE49-F238E27FC236}">
                <a16:creationId xmlns:a16="http://schemas.microsoft.com/office/drawing/2014/main" id="{9560AECE-4EF9-4FE1-BF42-415C9D18BC62}"/>
              </a:ext>
            </a:extLst>
          </p:cNvPr>
          <p:cNvSpPr>
            <a:spLocks noGrp="1"/>
          </p:cNvSpPr>
          <p:nvPr>
            <p:ph type="title"/>
          </p:nvPr>
        </p:nvSpPr>
        <p:spPr/>
        <p:txBody>
          <a:bodyPr/>
          <a:lstStyle/>
          <a:p>
            <a:r>
              <a:rPr lang="es-MX" dirty="0"/>
              <a:t>Extra</a:t>
            </a:r>
          </a:p>
        </p:txBody>
      </p:sp>
      <p:sp>
        <p:nvSpPr>
          <p:cNvPr id="4" name="Footer Placeholder 3">
            <a:extLst>
              <a:ext uri="{FF2B5EF4-FFF2-40B4-BE49-F238E27FC236}">
                <a16:creationId xmlns:a16="http://schemas.microsoft.com/office/drawing/2014/main" id="{5CA16F35-823C-4D39-82E2-79105C604FFE}"/>
              </a:ext>
            </a:extLst>
          </p:cNvPr>
          <p:cNvSpPr>
            <a:spLocks noGrp="1"/>
          </p:cNvSpPr>
          <p:nvPr>
            <p:ph type="ftr" sz="quarter" idx="12"/>
          </p:nvPr>
        </p:nvSpPr>
        <p:spPr/>
        <p:txBody>
          <a:bodyPr/>
          <a:lstStyle/>
          <a:p>
            <a:r>
              <a:rPr lang="en-US"/>
              <a:t>© Copyright 2019 BMC Software, Inc.</a:t>
            </a:r>
          </a:p>
        </p:txBody>
      </p:sp>
    </p:spTree>
    <p:extLst>
      <p:ext uri="{BB962C8B-B14F-4D97-AF65-F5344CB8AC3E}">
        <p14:creationId xmlns:p14="http://schemas.microsoft.com/office/powerpoint/2010/main" val="111261346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91E71D-523F-4C9E-857B-7D665D1A3576}"/>
              </a:ext>
            </a:extLst>
          </p:cNvPr>
          <p:cNvSpPr>
            <a:spLocks noGrp="1"/>
          </p:cNvSpPr>
          <p:nvPr>
            <p:ph sz="quarter" idx="11"/>
          </p:nvPr>
        </p:nvSpPr>
        <p:spPr/>
        <p:txBody>
          <a:bodyPr>
            <a:noAutofit/>
          </a:bodyPr>
          <a:lstStyle/>
          <a:p>
            <a:pPr marL="342900" indent="-342900">
              <a:buFont typeface="Arial" panose="020B0604020202020204" pitchFamily="34" charset="0"/>
              <a:buChar char="•"/>
            </a:pPr>
            <a:r>
              <a:rPr lang="es-MX" sz="1600" dirty="0" err="1"/>
              <a:t>Creating</a:t>
            </a:r>
            <a:r>
              <a:rPr lang="es-MX" sz="1600" dirty="0"/>
              <a:t> SSL </a:t>
            </a:r>
            <a:r>
              <a:rPr lang="es-MX" sz="1600" dirty="0" err="1"/>
              <a:t>Certificate</a:t>
            </a:r>
            <a:r>
              <a:rPr lang="es-MX" sz="1600" dirty="0"/>
              <a:t> – SSL script</a:t>
            </a:r>
          </a:p>
          <a:p>
            <a:pPr marL="285750" indent="-285750">
              <a:buFont typeface="Arial" panose="020B0604020202020204" pitchFamily="34" charset="0"/>
              <a:buChar char="•"/>
            </a:pPr>
            <a:r>
              <a:rPr lang="en-US" sz="1600" dirty="0"/>
              <a:t>Configure native SSL on the BMC Digital Workplace Catalog server – Jetty</a:t>
            </a:r>
          </a:p>
          <a:p>
            <a:pPr marL="285750" indent="-285750">
              <a:buFont typeface="Arial" panose="020B0604020202020204" pitchFamily="34" charset="0"/>
              <a:buChar char="•"/>
            </a:pPr>
            <a:r>
              <a:rPr lang="en-US" sz="1600" dirty="0"/>
              <a:t>To establish a trust relationship between BMC Digital Workplace and BMC Digital Workplace Catalog</a:t>
            </a:r>
            <a:endParaRPr lang="es-MX" sz="1600" dirty="0"/>
          </a:p>
          <a:p>
            <a:pPr marL="342900" indent="-342900">
              <a:buFont typeface="Arial" panose="020B0604020202020204" pitchFamily="34" charset="0"/>
              <a:buChar char="•"/>
            </a:pPr>
            <a:r>
              <a:rPr lang="es-MX" sz="1600" dirty="0" err="1"/>
              <a:t>Configuring</a:t>
            </a:r>
            <a:r>
              <a:rPr lang="es-MX" sz="1600" dirty="0"/>
              <a:t> </a:t>
            </a:r>
            <a:r>
              <a:rPr lang="es-MX" sz="1600" dirty="0" err="1"/>
              <a:t>Enhanced</a:t>
            </a:r>
            <a:r>
              <a:rPr lang="es-MX" sz="1600" dirty="0"/>
              <a:t> </a:t>
            </a:r>
            <a:r>
              <a:rPr lang="es-MX" sz="1600" dirty="0" err="1"/>
              <a:t>Catalog</a:t>
            </a:r>
            <a:r>
              <a:rPr lang="es-MX" sz="1600" dirty="0"/>
              <a:t> </a:t>
            </a:r>
            <a:r>
              <a:rPr lang="es-MX" sz="1600" dirty="0" err="1"/>
              <a:t>Admin</a:t>
            </a:r>
            <a:r>
              <a:rPr lang="es-MX" sz="1600" dirty="0"/>
              <a:t> </a:t>
            </a:r>
            <a:r>
              <a:rPr lang="es-MX" sz="1600" dirty="0" err="1"/>
              <a:t>Section</a:t>
            </a:r>
            <a:r>
              <a:rPr lang="es-MX" sz="1600" dirty="0"/>
              <a:t> </a:t>
            </a:r>
            <a:r>
              <a:rPr lang="es-MX" sz="1600" dirty="0" err="1"/>
              <a:t>for</a:t>
            </a:r>
            <a:r>
              <a:rPr lang="es-MX" sz="1600" dirty="0"/>
              <a:t> SSL </a:t>
            </a:r>
          </a:p>
          <a:p>
            <a:pPr marL="342900" indent="-342900">
              <a:buFont typeface="Arial" panose="020B0604020202020204" pitchFamily="34" charset="0"/>
              <a:buChar char="•"/>
            </a:pPr>
            <a:r>
              <a:rPr lang="en-US" sz="1600" dirty="0"/>
              <a:t>Updating DWP Catalog on Remedy and </a:t>
            </a:r>
            <a:r>
              <a:rPr lang="en-US" sz="1600" dirty="0" err="1"/>
              <a:t>SmartIT</a:t>
            </a:r>
            <a:r>
              <a:rPr lang="en-US" sz="1600" dirty="0"/>
              <a:t>.</a:t>
            </a:r>
          </a:p>
          <a:p>
            <a:endParaRPr lang="en-US" sz="1600" dirty="0"/>
          </a:p>
        </p:txBody>
      </p:sp>
      <p:sp>
        <p:nvSpPr>
          <p:cNvPr id="7" name="Title 6">
            <a:extLst>
              <a:ext uri="{FF2B5EF4-FFF2-40B4-BE49-F238E27FC236}">
                <a16:creationId xmlns:a16="http://schemas.microsoft.com/office/drawing/2014/main" id="{1B9F0CF5-B19E-45E1-8E87-AECEB832D1F6}"/>
              </a:ext>
            </a:extLst>
          </p:cNvPr>
          <p:cNvSpPr>
            <a:spLocks noGrp="1"/>
          </p:cNvSpPr>
          <p:nvPr>
            <p:ph type="title"/>
          </p:nvPr>
        </p:nvSpPr>
        <p:spPr/>
        <p:txBody>
          <a:bodyPr/>
          <a:lstStyle/>
          <a:p>
            <a:r>
              <a:rPr lang="en-US" dirty="0"/>
              <a:t>Agenda</a:t>
            </a:r>
            <a:br>
              <a:rPr lang="en-US" dirty="0"/>
            </a:br>
            <a:endParaRPr lang="es-MX" dirty="0"/>
          </a:p>
        </p:txBody>
      </p:sp>
    </p:spTree>
    <p:extLst>
      <p:ext uri="{BB962C8B-B14F-4D97-AF65-F5344CB8AC3E}">
        <p14:creationId xmlns:p14="http://schemas.microsoft.com/office/powerpoint/2010/main" val="424902172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FE7C-4128-40AF-B750-B071CF628DEF}"/>
              </a:ext>
            </a:extLst>
          </p:cNvPr>
          <p:cNvSpPr>
            <a:spLocks noGrp="1"/>
          </p:cNvSpPr>
          <p:nvPr>
            <p:ph type="title"/>
          </p:nvPr>
        </p:nvSpPr>
        <p:spPr/>
        <p:txBody>
          <a:bodyPr>
            <a:normAutofit/>
          </a:bodyPr>
          <a:lstStyle/>
          <a:p>
            <a:r>
              <a:rPr lang="es-MX" sz="4000" dirty="0" err="1"/>
              <a:t>Configuring</a:t>
            </a:r>
            <a:r>
              <a:rPr lang="es-MX" sz="4000" dirty="0"/>
              <a:t> </a:t>
            </a:r>
            <a:r>
              <a:rPr lang="es-MX" sz="4000" dirty="0" err="1"/>
              <a:t>Enhanced</a:t>
            </a:r>
            <a:r>
              <a:rPr lang="es-MX" sz="4000" dirty="0"/>
              <a:t> </a:t>
            </a:r>
            <a:r>
              <a:rPr lang="es-MX" sz="4000" dirty="0" err="1"/>
              <a:t>Catalog</a:t>
            </a:r>
            <a:r>
              <a:rPr lang="es-MX" sz="4000" dirty="0"/>
              <a:t> </a:t>
            </a:r>
            <a:r>
              <a:rPr lang="es-MX" sz="4000" dirty="0" err="1"/>
              <a:t>Admin</a:t>
            </a:r>
            <a:r>
              <a:rPr lang="es-MX" sz="4000" dirty="0"/>
              <a:t> </a:t>
            </a:r>
            <a:r>
              <a:rPr lang="es-MX" sz="4000" dirty="0" err="1"/>
              <a:t>Section</a:t>
            </a:r>
            <a:r>
              <a:rPr lang="es-MX" sz="4000" dirty="0"/>
              <a:t> </a:t>
            </a:r>
            <a:r>
              <a:rPr lang="es-MX" sz="4000" dirty="0" err="1"/>
              <a:t>for</a:t>
            </a:r>
            <a:r>
              <a:rPr lang="es-MX" sz="4000" dirty="0"/>
              <a:t> SSL</a:t>
            </a:r>
            <a:br>
              <a:rPr lang="es-MX" sz="4000" dirty="0"/>
            </a:br>
            <a:endParaRPr lang="es-MX" sz="4000" dirty="0"/>
          </a:p>
        </p:txBody>
      </p:sp>
      <p:sp>
        <p:nvSpPr>
          <p:cNvPr id="4" name="Footer Placeholder 3">
            <a:extLst>
              <a:ext uri="{FF2B5EF4-FFF2-40B4-BE49-F238E27FC236}">
                <a16:creationId xmlns:a16="http://schemas.microsoft.com/office/drawing/2014/main" id="{B2543EDB-95CB-48C6-BAB6-FF072BD846E7}"/>
              </a:ext>
            </a:extLst>
          </p:cNvPr>
          <p:cNvSpPr>
            <a:spLocks noGrp="1"/>
          </p:cNvSpPr>
          <p:nvPr>
            <p:ph type="ftr" sz="quarter" idx="13"/>
          </p:nvPr>
        </p:nvSpPr>
        <p:spPr/>
        <p:txBody>
          <a:bodyPr/>
          <a:lstStyle/>
          <a:p>
            <a:r>
              <a:rPr lang="en-US" dirty="0"/>
              <a:t>© Copyright 2019 BMC Software, Inc.</a:t>
            </a:r>
          </a:p>
        </p:txBody>
      </p:sp>
    </p:spTree>
    <p:extLst>
      <p:ext uri="{BB962C8B-B14F-4D97-AF65-F5344CB8AC3E}">
        <p14:creationId xmlns:p14="http://schemas.microsoft.com/office/powerpoint/2010/main" val="171764192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F5E7A9C-2D05-4998-AD1B-6DA9CFB5F732}"/>
              </a:ext>
            </a:extLst>
          </p:cNvPr>
          <p:cNvSpPr>
            <a:spLocks noGrp="1"/>
          </p:cNvSpPr>
          <p:nvPr>
            <p:ph sz="quarter" idx="11"/>
          </p:nvPr>
        </p:nvSpPr>
        <p:spPr>
          <a:xfrm>
            <a:off x="501570" y="365210"/>
            <a:ext cx="11263046" cy="5808577"/>
          </a:xfrm>
        </p:spPr>
        <p:txBody>
          <a:bodyPr/>
          <a:lstStyle/>
          <a:p>
            <a:r>
              <a:rPr lang="es-MX" dirty="0" err="1"/>
              <a:t>For</a:t>
            </a:r>
            <a:r>
              <a:rPr lang="es-MX" dirty="0"/>
              <a:t> </a:t>
            </a:r>
            <a:r>
              <a:rPr lang="es-MX" dirty="0" err="1"/>
              <a:t>this</a:t>
            </a:r>
            <a:r>
              <a:rPr lang="es-MX" dirty="0"/>
              <a:t>, </a:t>
            </a:r>
            <a:r>
              <a:rPr lang="es-MX" dirty="0" err="1"/>
              <a:t>you</a:t>
            </a:r>
            <a:r>
              <a:rPr lang="es-MX" dirty="0"/>
              <a:t> </a:t>
            </a:r>
            <a:r>
              <a:rPr lang="es-MX" dirty="0" err="1"/>
              <a:t>need</a:t>
            </a:r>
            <a:r>
              <a:rPr lang="es-MX" dirty="0"/>
              <a:t> </a:t>
            </a:r>
            <a:r>
              <a:rPr lang="es-MX" dirty="0" err="1"/>
              <a:t>to</a:t>
            </a:r>
            <a:r>
              <a:rPr lang="es-MX" dirty="0"/>
              <a:t> </a:t>
            </a:r>
            <a:r>
              <a:rPr lang="es-MX" dirty="0" err="1"/>
              <a:t>update</a:t>
            </a:r>
            <a:r>
              <a:rPr lang="es-MX" dirty="0"/>
              <a:t> </a:t>
            </a:r>
            <a:r>
              <a:rPr lang="es-MX" dirty="0" err="1"/>
              <a:t>the</a:t>
            </a:r>
            <a:r>
              <a:rPr lang="es-MX" dirty="0"/>
              <a:t> DWP </a:t>
            </a:r>
            <a:r>
              <a:rPr lang="es-MX" dirty="0" err="1"/>
              <a:t>Catalog</a:t>
            </a:r>
            <a:r>
              <a:rPr lang="es-MX" dirty="0"/>
              <a:t> URL in DWP </a:t>
            </a:r>
            <a:r>
              <a:rPr lang="es-MX" dirty="0" err="1"/>
              <a:t>Admin</a:t>
            </a:r>
            <a:r>
              <a:rPr lang="es-MX" dirty="0"/>
              <a:t> </a:t>
            </a:r>
            <a:r>
              <a:rPr lang="es-MX" dirty="0" err="1"/>
              <a:t>Console</a:t>
            </a:r>
            <a:r>
              <a:rPr lang="es-MX" dirty="0"/>
              <a:t>:</a:t>
            </a:r>
          </a:p>
          <a:p>
            <a:pPr marL="342900" indent="-342900">
              <a:buFont typeface="Arial" panose="020B0604020202020204" pitchFamily="34" charset="0"/>
              <a:buChar char="•"/>
            </a:pPr>
            <a:endParaRPr lang="es-MX" dirty="0"/>
          </a:p>
          <a:p>
            <a:pPr marL="342900" indent="-342900">
              <a:buFont typeface="Arial" panose="020B0604020202020204" pitchFamily="34" charset="0"/>
              <a:buChar char="•"/>
            </a:pPr>
            <a:r>
              <a:rPr lang="es-MX" dirty="0" err="1"/>
              <a:t>Go</a:t>
            </a:r>
            <a:r>
              <a:rPr lang="es-MX" dirty="0"/>
              <a:t> </a:t>
            </a:r>
            <a:r>
              <a:rPr lang="es-MX" dirty="0" err="1"/>
              <a:t>to</a:t>
            </a:r>
            <a:r>
              <a:rPr lang="es-MX" dirty="0"/>
              <a:t> </a:t>
            </a:r>
            <a:r>
              <a:rPr lang="es-MX" dirty="0">
                <a:solidFill>
                  <a:schemeClr val="accent2"/>
                </a:solidFill>
              </a:rPr>
              <a:t>http(s)://</a:t>
            </a:r>
            <a:r>
              <a:rPr lang="es-MX" dirty="0" err="1">
                <a:solidFill>
                  <a:schemeClr val="accent2"/>
                </a:solidFill>
              </a:rPr>
              <a:t>yourdwpserver:port</a:t>
            </a:r>
            <a:r>
              <a:rPr lang="es-MX" dirty="0">
                <a:solidFill>
                  <a:schemeClr val="accent2"/>
                </a:solidFill>
              </a:rPr>
              <a:t>/</a:t>
            </a:r>
            <a:r>
              <a:rPr lang="es-MX" dirty="0" err="1">
                <a:solidFill>
                  <a:schemeClr val="accent2"/>
                </a:solidFill>
              </a:rPr>
              <a:t>dwp</a:t>
            </a:r>
            <a:r>
              <a:rPr lang="es-MX" dirty="0">
                <a:solidFill>
                  <a:schemeClr val="accent2"/>
                </a:solidFill>
              </a:rPr>
              <a:t>/</a:t>
            </a:r>
            <a:r>
              <a:rPr lang="es-MX" dirty="0" err="1">
                <a:solidFill>
                  <a:schemeClr val="accent2"/>
                </a:solidFill>
              </a:rPr>
              <a:t>admin</a:t>
            </a:r>
            <a:r>
              <a:rPr lang="es-MX" dirty="0">
                <a:solidFill>
                  <a:schemeClr val="accent2"/>
                </a:solidFill>
              </a:rPr>
              <a:t>/</a:t>
            </a:r>
            <a:r>
              <a:rPr lang="es-MX" dirty="0" err="1">
                <a:solidFill>
                  <a:schemeClr val="accent2"/>
                </a:solidFill>
              </a:rPr>
              <a:t>configuration</a:t>
            </a:r>
            <a:r>
              <a:rPr lang="es-MX" dirty="0">
                <a:solidFill>
                  <a:schemeClr val="accent2"/>
                </a:solidFill>
              </a:rPr>
              <a:t>/sbe.html</a:t>
            </a:r>
          </a:p>
          <a:p>
            <a:pPr marL="342900" indent="-342900">
              <a:buFont typeface="Arial" panose="020B0604020202020204" pitchFamily="34" charset="0"/>
              <a:buChar char="•"/>
            </a:pPr>
            <a:r>
              <a:rPr lang="es-MX" dirty="0" err="1"/>
              <a:t>Update</a:t>
            </a:r>
            <a:r>
              <a:rPr lang="es-MX" dirty="0"/>
              <a:t> </a:t>
            </a:r>
            <a:r>
              <a:rPr lang="es-MX" dirty="0" err="1"/>
              <a:t>the</a:t>
            </a:r>
            <a:r>
              <a:rPr lang="es-MX" dirty="0"/>
              <a:t> http </a:t>
            </a:r>
            <a:r>
              <a:rPr lang="es-MX" dirty="0" err="1"/>
              <a:t>to</a:t>
            </a:r>
            <a:r>
              <a:rPr lang="es-MX" dirty="0"/>
              <a:t> https and </a:t>
            </a:r>
            <a:r>
              <a:rPr lang="es-MX" dirty="0" err="1"/>
              <a:t>put</a:t>
            </a:r>
            <a:r>
              <a:rPr lang="es-MX" dirty="0"/>
              <a:t> </a:t>
            </a:r>
            <a:r>
              <a:rPr lang="es-MX" dirty="0" err="1"/>
              <a:t>the</a:t>
            </a:r>
            <a:r>
              <a:rPr lang="es-MX" dirty="0"/>
              <a:t> new </a:t>
            </a:r>
            <a:r>
              <a:rPr lang="es-MX" dirty="0" err="1"/>
              <a:t>port</a:t>
            </a:r>
            <a:r>
              <a:rPr lang="es-MX" dirty="0"/>
              <a:t> (</a:t>
            </a:r>
            <a:r>
              <a:rPr lang="es-MX" dirty="0">
                <a:solidFill>
                  <a:schemeClr val="accent2"/>
                </a:solidFill>
              </a:rPr>
              <a:t>8443/443</a:t>
            </a:r>
            <a:r>
              <a:rPr lang="es-MX" dirty="0"/>
              <a:t>)</a:t>
            </a:r>
          </a:p>
          <a:p>
            <a:pPr marL="342900" indent="-342900">
              <a:buFont typeface="Arial" panose="020B0604020202020204" pitchFamily="34" charset="0"/>
              <a:buChar char="•"/>
            </a:pPr>
            <a:r>
              <a:rPr lang="es-MX" dirty="0" err="1"/>
              <a:t>Click</a:t>
            </a:r>
            <a:r>
              <a:rPr lang="es-MX" dirty="0"/>
              <a:t> </a:t>
            </a:r>
            <a:r>
              <a:rPr lang="es-MX" dirty="0" err="1"/>
              <a:t>on</a:t>
            </a:r>
            <a:r>
              <a:rPr lang="es-MX" dirty="0"/>
              <a:t> </a:t>
            </a:r>
            <a:r>
              <a:rPr lang="es-MX" dirty="0" err="1"/>
              <a:t>Save</a:t>
            </a:r>
            <a:endParaRPr lang="es-MX" dirty="0"/>
          </a:p>
        </p:txBody>
      </p:sp>
      <p:sp>
        <p:nvSpPr>
          <p:cNvPr id="4" name="Footer Placeholder 3">
            <a:extLst>
              <a:ext uri="{FF2B5EF4-FFF2-40B4-BE49-F238E27FC236}">
                <a16:creationId xmlns:a16="http://schemas.microsoft.com/office/drawing/2014/main" id="{29233637-DE6A-4EBE-9756-94AC69E039C0}"/>
              </a:ext>
            </a:extLst>
          </p:cNvPr>
          <p:cNvSpPr>
            <a:spLocks noGrp="1"/>
          </p:cNvSpPr>
          <p:nvPr>
            <p:ph type="ftr" sz="quarter" idx="12"/>
          </p:nvPr>
        </p:nvSpPr>
        <p:spPr/>
        <p:txBody>
          <a:bodyPr/>
          <a:lstStyle/>
          <a:p>
            <a:r>
              <a:rPr lang="en-US" dirty="0"/>
              <a:t>© Copyright 2019 BMC Software, Inc.</a:t>
            </a:r>
          </a:p>
        </p:txBody>
      </p:sp>
      <p:pic>
        <p:nvPicPr>
          <p:cNvPr id="7" name="Picture 6">
            <a:extLst>
              <a:ext uri="{FF2B5EF4-FFF2-40B4-BE49-F238E27FC236}">
                <a16:creationId xmlns:a16="http://schemas.microsoft.com/office/drawing/2014/main" id="{8CF06445-517B-4617-A26A-1A97C4F3A823}"/>
              </a:ext>
            </a:extLst>
          </p:cNvPr>
          <p:cNvPicPr>
            <a:picLocks noChangeAspect="1"/>
          </p:cNvPicPr>
          <p:nvPr/>
        </p:nvPicPr>
        <p:blipFill>
          <a:blip r:embed="rId3"/>
          <a:stretch>
            <a:fillRect/>
          </a:stretch>
        </p:blipFill>
        <p:spPr>
          <a:xfrm>
            <a:off x="1398966" y="2971563"/>
            <a:ext cx="8523502" cy="3384787"/>
          </a:xfrm>
          <a:prstGeom prst="rect">
            <a:avLst/>
          </a:prstGeom>
        </p:spPr>
      </p:pic>
    </p:spTree>
    <p:extLst>
      <p:ext uri="{BB962C8B-B14F-4D97-AF65-F5344CB8AC3E}">
        <p14:creationId xmlns:p14="http://schemas.microsoft.com/office/powerpoint/2010/main" val="410409051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C37A18-48DA-4779-8787-4DE2E56C205B}"/>
              </a:ext>
            </a:extLst>
          </p:cNvPr>
          <p:cNvSpPr>
            <a:spLocks noGrp="1"/>
          </p:cNvSpPr>
          <p:nvPr>
            <p:ph sz="quarter" idx="11"/>
          </p:nvPr>
        </p:nvSpPr>
        <p:spPr/>
        <p:txBody>
          <a:bodyPr/>
          <a:lstStyle/>
          <a:p>
            <a:r>
              <a:rPr lang="es-MX" dirty="0" err="1"/>
              <a:t>Where</a:t>
            </a:r>
            <a:r>
              <a:rPr lang="es-MX" dirty="0"/>
              <a:t>? </a:t>
            </a:r>
          </a:p>
          <a:p>
            <a:r>
              <a:rPr lang="en-US" dirty="0" err="1"/>
              <a:t>AR+System+Configuration+Generic+UI</a:t>
            </a:r>
            <a:r>
              <a:rPr lang="en-US" dirty="0"/>
              <a:t> Form</a:t>
            </a:r>
            <a:endParaRPr lang="es-MX" dirty="0"/>
          </a:p>
          <a:p>
            <a:endParaRPr lang="es-MX" dirty="0"/>
          </a:p>
        </p:txBody>
      </p:sp>
      <p:sp>
        <p:nvSpPr>
          <p:cNvPr id="3" name="Title 2">
            <a:extLst>
              <a:ext uri="{FF2B5EF4-FFF2-40B4-BE49-F238E27FC236}">
                <a16:creationId xmlns:a16="http://schemas.microsoft.com/office/drawing/2014/main" id="{682F147E-90D7-4A1F-9921-12FF27715900}"/>
              </a:ext>
            </a:extLst>
          </p:cNvPr>
          <p:cNvSpPr>
            <a:spLocks noGrp="1"/>
          </p:cNvSpPr>
          <p:nvPr>
            <p:ph type="title"/>
          </p:nvPr>
        </p:nvSpPr>
        <p:spPr/>
        <p:txBody>
          <a:bodyPr/>
          <a:lstStyle/>
          <a:p>
            <a:r>
              <a:rPr lang="en-US" dirty="0"/>
              <a:t>Update DWP C port for </a:t>
            </a:r>
            <a:r>
              <a:rPr lang="en-US" dirty="0" err="1"/>
              <a:t>SmartIT</a:t>
            </a:r>
            <a:r>
              <a:rPr lang="en-US" dirty="0"/>
              <a:t> integration</a:t>
            </a:r>
            <a:endParaRPr lang="es-MX" dirty="0"/>
          </a:p>
        </p:txBody>
      </p:sp>
      <p:sp>
        <p:nvSpPr>
          <p:cNvPr id="4" name="Footer Placeholder 3">
            <a:extLst>
              <a:ext uri="{FF2B5EF4-FFF2-40B4-BE49-F238E27FC236}">
                <a16:creationId xmlns:a16="http://schemas.microsoft.com/office/drawing/2014/main" id="{68E9D8A4-4865-464A-A343-8511444BDD36}"/>
              </a:ext>
            </a:extLst>
          </p:cNvPr>
          <p:cNvSpPr>
            <a:spLocks noGrp="1"/>
          </p:cNvSpPr>
          <p:nvPr>
            <p:ph type="ftr" sz="quarter" idx="12"/>
          </p:nvPr>
        </p:nvSpPr>
        <p:spPr/>
        <p:txBody>
          <a:bodyPr/>
          <a:lstStyle/>
          <a:p>
            <a:r>
              <a:rPr lang="en-US"/>
              <a:t>© Copyright 2019 BMC Software, Inc.</a:t>
            </a:r>
          </a:p>
        </p:txBody>
      </p:sp>
      <p:pic>
        <p:nvPicPr>
          <p:cNvPr id="5" name="Picture 4">
            <a:extLst>
              <a:ext uri="{FF2B5EF4-FFF2-40B4-BE49-F238E27FC236}">
                <a16:creationId xmlns:a16="http://schemas.microsoft.com/office/drawing/2014/main" id="{40CD1F07-0A8C-416F-BCD2-DA9E6855F21B}"/>
              </a:ext>
            </a:extLst>
          </p:cNvPr>
          <p:cNvPicPr>
            <a:picLocks noChangeAspect="1"/>
          </p:cNvPicPr>
          <p:nvPr/>
        </p:nvPicPr>
        <p:blipFill>
          <a:blip r:embed="rId2"/>
          <a:stretch>
            <a:fillRect/>
          </a:stretch>
        </p:blipFill>
        <p:spPr>
          <a:xfrm>
            <a:off x="2267185" y="3579779"/>
            <a:ext cx="7639050" cy="2286000"/>
          </a:xfrm>
          <a:prstGeom prst="rect">
            <a:avLst/>
          </a:prstGeom>
        </p:spPr>
      </p:pic>
    </p:spTree>
    <p:extLst>
      <p:ext uri="{BB962C8B-B14F-4D97-AF65-F5344CB8AC3E}">
        <p14:creationId xmlns:p14="http://schemas.microsoft.com/office/powerpoint/2010/main" val="198730610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ED2EAF-D69A-46F0-8AF9-C3F698FE5200}"/>
              </a:ext>
            </a:extLst>
          </p:cNvPr>
          <p:cNvSpPr>
            <a:spLocks noGrp="1"/>
          </p:cNvSpPr>
          <p:nvPr>
            <p:ph sz="quarter" idx="11"/>
          </p:nvPr>
        </p:nvSpPr>
        <p:spPr/>
        <p:txBody>
          <a:bodyPr/>
          <a:lstStyle/>
          <a:p>
            <a:endParaRPr lang="es-MX" dirty="0"/>
          </a:p>
          <a:p>
            <a:endParaRPr lang="es-MX" dirty="0"/>
          </a:p>
          <a:p>
            <a:r>
              <a:rPr lang="es-MX" dirty="0" err="1"/>
              <a:t>Where</a:t>
            </a:r>
            <a:r>
              <a:rPr lang="es-MX" dirty="0"/>
              <a:t>?</a:t>
            </a:r>
          </a:p>
          <a:p>
            <a:endParaRPr lang="es-MX" dirty="0"/>
          </a:p>
          <a:p>
            <a:r>
              <a:rPr lang="es-MX" dirty="0" err="1"/>
              <a:t>SB:RemoteApprovalConfiguration</a:t>
            </a:r>
            <a:r>
              <a:rPr lang="es-MX" dirty="0"/>
              <a:t> </a:t>
            </a:r>
            <a:r>
              <a:rPr lang="es-MX" dirty="0" err="1"/>
              <a:t>Form</a:t>
            </a:r>
            <a:endParaRPr lang="es-MX" dirty="0"/>
          </a:p>
          <a:p>
            <a:endParaRPr lang="es-MX" dirty="0"/>
          </a:p>
          <a:p>
            <a:endParaRPr lang="es-MX" dirty="0"/>
          </a:p>
          <a:p>
            <a:endParaRPr lang="es-MX" dirty="0"/>
          </a:p>
        </p:txBody>
      </p:sp>
      <p:sp>
        <p:nvSpPr>
          <p:cNvPr id="3" name="Title 2">
            <a:extLst>
              <a:ext uri="{FF2B5EF4-FFF2-40B4-BE49-F238E27FC236}">
                <a16:creationId xmlns:a16="http://schemas.microsoft.com/office/drawing/2014/main" id="{A271669F-73D8-46FC-BE9E-4430377A31EA}"/>
              </a:ext>
            </a:extLst>
          </p:cNvPr>
          <p:cNvSpPr>
            <a:spLocks noGrp="1"/>
          </p:cNvSpPr>
          <p:nvPr>
            <p:ph type="title"/>
          </p:nvPr>
        </p:nvSpPr>
        <p:spPr/>
        <p:txBody>
          <a:bodyPr/>
          <a:lstStyle/>
          <a:p>
            <a:r>
              <a:rPr lang="es-MX" dirty="0" err="1"/>
              <a:t>Update</a:t>
            </a:r>
            <a:r>
              <a:rPr lang="es-MX" dirty="0"/>
              <a:t> ITSM SB </a:t>
            </a:r>
            <a:r>
              <a:rPr lang="es-MX" dirty="0" err="1"/>
              <a:t>Forms</a:t>
            </a:r>
            <a:r>
              <a:rPr lang="es-MX" dirty="0"/>
              <a:t> Port</a:t>
            </a:r>
          </a:p>
        </p:txBody>
      </p:sp>
      <p:sp>
        <p:nvSpPr>
          <p:cNvPr id="4" name="Footer Placeholder 3">
            <a:extLst>
              <a:ext uri="{FF2B5EF4-FFF2-40B4-BE49-F238E27FC236}">
                <a16:creationId xmlns:a16="http://schemas.microsoft.com/office/drawing/2014/main" id="{ED420AA8-2EC7-40EC-81F3-89D522DCD65E}"/>
              </a:ext>
            </a:extLst>
          </p:cNvPr>
          <p:cNvSpPr>
            <a:spLocks noGrp="1"/>
          </p:cNvSpPr>
          <p:nvPr>
            <p:ph type="ftr" sz="quarter" idx="12"/>
          </p:nvPr>
        </p:nvSpPr>
        <p:spPr/>
        <p:txBody>
          <a:bodyPr/>
          <a:lstStyle/>
          <a:p>
            <a:r>
              <a:rPr lang="en-US"/>
              <a:t>© Copyright 2019 BMC Software, Inc.</a:t>
            </a:r>
          </a:p>
        </p:txBody>
      </p:sp>
      <p:pic>
        <p:nvPicPr>
          <p:cNvPr id="5" name="Picture 4">
            <a:extLst>
              <a:ext uri="{FF2B5EF4-FFF2-40B4-BE49-F238E27FC236}">
                <a16:creationId xmlns:a16="http://schemas.microsoft.com/office/drawing/2014/main" id="{426D7CEE-31B4-4AA7-B02A-5C7D9EA972DE}"/>
              </a:ext>
            </a:extLst>
          </p:cNvPr>
          <p:cNvPicPr>
            <a:picLocks noChangeAspect="1"/>
          </p:cNvPicPr>
          <p:nvPr/>
        </p:nvPicPr>
        <p:blipFill>
          <a:blip r:embed="rId2"/>
          <a:stretch>
            <a:fillRect/>
          </a:stretch>
        </p:blipFill>
        <p:spPr>
          <a:xfrm>
            <a:off x="6410934" y="2315589"/>
            <a:ext cx="4914900" cy="3238500"/>
          </a:xfrm>
          <a:prstGeom prst="rect">
            <a:avLst/>
          </a:prstGeom>
        </p:spPr>
      </p:pic>
    </p:spTree>
    <p:extLst>
      <p:ext uri="{BB962C8B-B14F-4D97-AF65-F5344CB8AC3E}">
        <p14:creationId xmlns:p14="http://schemas.microsoft.com/office/powerpoint/2010/main" val="64489309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F0F0FD-FCCC-4DCA-B307-BB195A2081B0}"/>
              </a:ext>
            </a:extLst>
          </p:cNvPr>
          <p:cNvSpPr>
            <a:spLocks noGrp="1"/>
          </p:cNvSpPr>
          <p:nvPr>
            <p:ph type="ftr" sz="quarter" idx="10"/>
          </p:nvPr>
        </p:nvSpPr>
        <p:spPr/>
        <p:txBody>
          <a:bodyPr/>
          <a:lstStyle/>
          <a:p>
            <a:r>
              <a:rPr lang="en-US"/>
              <a:t>© Copyright 2019 BMC Software, Inc.</a:t>
            </a:r>
          </a:p>
        </p:txBody>
      </p:sp>
    </p:spTree>
    <p:extLst>
      <p:ext uri="{BB962C8B-B14F-4D97-AF65-F5344CB8AC3E}">
        <p14:creationId xmlns:p14="http://schemas.microsoft.com/office/powerpoint/2010/main" val="3131575163"/>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D37B58E-0DEE-4405-962F-E7493256980C}"/>
              </a:ext>
            </a:extLst>
          </p:cNvPr>
          <p:cNvSpPr>
            <a:spLocks noGrp="1"/>
          </p:cNvSpPr>
          <p:nvPr>
            <p:ph type="ftr" sz="quarter" idx="10"/>
          </p:nvPr>
        </p:nvSpPr>
        <p:spPr/>
        <p:txBody>
          <a:bodyPr/>
          <a:lstStyle/>
          <a:p>
            <a:r>
              <a:rPr lang="en-US"/>
              <a:t>© Copyright 2019 BMC Software, Inc.</a:t>
            </a:r>
          </a:p>
        </p:txBody>
      </p:sp>
    </p:spTree>
    <p:extLst>
      <p:ext uri="{BB962C8B-B14F-4D97-AF65-F5344CB8AC3E}">
        <p14:creationId xmlns:p14="http://schemas.microsoft.com/office/powerpoint/2010/main" val="342973064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2B3EA2-6869-47E5-95A6-E7587925057B}"/>
              </a:ext>
            </a:extLst>
          </p:cNvPr>
          <p:cNvSpPr>
            <a:spLocks noGrp="1"/>
          </p:cNvSpPr>
          <p:nvPr>
            <p:ph type="title"/>
          </p:nvPr>
        </p:nvSpPr>
        <p:spPr/>
        <p:txBody>
          <a:bodyPr>
            <a:normAutofit fontScale="90000"/>
          </a:bodyPr>
          <a:lstStyle/>
          <a:p>
            <a:r>
              <a:rPr lang="en-US" sz="5300" dirty="0"/>
              <a:t>Configure native SSL on the BMC Digital Workplace Catalog server - Jetty</a:t>
            </a:r>
            <a:br>
              <a:rPr lang="es-MX" sz="6000" dirty="0"/>
            </a:br>
            <a:br>
              <a:rPr lang="es-MX" sz="6000" dirty="0"/>
            </a:br>
            <a:endParaRPr lang="es-MX" dirty="0"/>
          </a:p>
        </p:txBody>
      </p:sp>
      <p:sp>
        <p:nvSpPr>
          <p:cNvPr id="4" name="Footer Placeholder 3">
            <a:extLst>
              <a:ext uri="{FF2B5EF4-FFF2-40B4-BE49-F238E27FC236}">
                <a16:creationId xmlns:a16="http://schemas.microsoft.com/office/drawing/2014/main" id="{2392C62D-13EB-4F2E-9983-6E6D4E42C40C}"/>
              </a:ext>
            </a:extLst>
          </p:cNvPr>
          <p:cNvSpPr>
            <a:spLocks noGrp="1"/>
          </p:cNvSpPr>
          <p:nvPr>
            <p:ph type="ftr" sz="quarter" idx="13"/>
          </p:nvPr>
        </p:nvSpPr>
        <p:spPr/>
        <p:txBody>
          <a:bodyPr/>
          <a:lstStyle/>
          <a:p>
            <a:r>
              <a:rPr lang="en-US" dirty="0"/>
              <a:t>© Copyright 2019 BMC Software, Inc.</a:t>
            </a:r>
          </a:p>
        </p:txBody>
      </p:sp>
    </p:spTree>
    <p:extLst>
      <p:ext uri="{BB962C8B-B14F-4D97-AF65-F5344CB8AC3E}">
        <p14:creationId xmlns:p14="http://schemas.microsoft.com/office/powerpoint/2010/main" val="313885582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BF216-6A7F-4459-B4FA-FED060667F87}"/>
              </a:ext>
            </a:extLst>
          </p:cNvPr>
          <p:cNvSpPr>
            <a:spLocks noGrp="1"/>
          </p:cNvSpPr>
          <p:nvPr>
            <p:ph type="title"/>
          </p:nvPr>
        </p:nvSpPr>
        <p:spPr>
          <a:xfrm>
            <a:off x="305359" y="136525"/>
            <a:ext cx="11221279" cy="1325563"/>
          </a:xfrm>
        </p:spPr>
        <p:txBody>
          <a:bodyPr>
            <a:normAutofit fontScale="90000"/>
          </a:bodyPr>
          <a:lstStyle/>
          <a:p>
            <a:br>
              <a:rPr lang="en-US" dirty="0"/>
            </a:br>
            <a:r>
              <a:rPr lang="en-US" dirty="0"/>
              <a:t>HTTP (SSL) Implementation</a:t>
            </a:r>
          </a:p>
        </p:txBody>
      </p:sp>
      <p:sp>
        <p:nvSpPr>
          <p:cNvPr id="3" name="Content Placeholder 2">
            <a:extLst>
              <a:ext uri="{FF2B5EF4-FFF2-40B4-BE49-F238E27FC236}">
                <a16:creationId xmlns:a16="http://schemas.microsoft.com/office/drawing/2014/main" id="{C1DEEF00-7881-45BF-B79F-3BE9E14EFE60}"/>
              </a:ext>
            </a:extLst>
          </p:cNvPr>
          <p:cNvSpPr>
            <a:spLocks noGrp="1"/>
          </p:cNvSpPr>
          <p:nvPr>
            <p:ph idx="1"/>
          </p:nvPr>
        </p:nvSpPr>
        <p:spPr/>
        <p:txBody>
          <a:bodyPr>
            <a:normAutofit/>
          </a:bodyPr>
          <a:lstStyle/>
          <a:p>
            <a:pPr marL="0" indent="0" algn="just">
              <a:buNone/>
            </a:pPr>
            <a:endParaRPr lang="en-US" dirty="0"/>
          </a:p>
          <a:p>
            <a:pPr algn="just"/>
            <a:r>
              <a:rPr lang="en-US" b="1" dirty="0" err="1"/>
              <a:t>RootCA</a:t>
            </a:r>
            <a:r>
              <a:rPr lang="en-US" b="1" dirty="0"/>
              <a:t> (Certificate Authority): </a:t>
            </a:r>
            <a:r>
              <a:rPr lang="en-US" b="0" dirty="0"/>
              <a:t>This is the entity that is allowed to sign any given certificate. This can be a public authority (internet) o a Domain server with that role (intranet)</a:t>
            </a:r>
          </a:p>
          <a:p>
            <a:pPr algn="just"/>
            <a:r>
              <a:rPr lang="en-US" b="1" dirty="0"/>
              <a:t>Keystore: </a:t>
            </a:r>
            <a:r>
              <a:rPr lang="en-US" b="0" dirty="0"/>
              <a:t>An storage created on the host to store certificates, when unsigned it’s considered a “Self Signed Certificate”</a:t>
            </a:r>
          </a:p>
          <a:p>
            <a:pPr algn="just"/>
            <a:r>
              <a:rPr lang="en-US" b="1" dirty="0"/>
              <a:t>Certificate Chain: </a:t>
            </a:r>
            <a:r>
              <a:rPr lang="en-US" b="0" dirty="0"/>
              <a:t>The file created by the </a:t>
            </a:r>
            <a:r>
              <a:rPr lang="en-US" b="0" dirty="0" err="1"/>
              <a:t>RootCA</a:t>
            </a:r>
            <a:r>
              <a:rPr lang="en-US" b="0" dirty="0"/>
              <a:t> that will sign the certificate inside the </a:t>
            </a:r>
            <a:r>
              <a:rPr lang="en-US" b="0" dirty="0" err="1"/>
              <a:t>keystore</a:t>
            </a:r>
            <a:r>
              <a:rPr lang="en-US" b="0" dirty="0"/>
              <a:t>.</a:t>
            </a:r>
          </a:p>
          <a:p>
            <a:pPr algn="just"/>
            <a:r>
              <a:rPr lang="en-US" b="1" dirty="0" err="1"/>
              <a:t>TrustStore</a:t>
            </a:r>
            <a:r>
              <a:rPr lang="en-US" b="1" dirty="0"/>
              <a:t>: </a:t>
            </a:r>
            <a:r>
              <a:rPr lang="en-US" b="0" dirty="0"/>
              <a:t>Place to store the certificate authority information.</a:t>
            </a:r>
          </a:p>
        </p:txBody>
      </p:sp>
      <p:sp>
        <p:nvSpPr>
          <p:cNvPr id="4" name="Footer Placeholder 3">
            <a:extLst>
              <a:ext uri="{FF2B5EF4-FFF2-40B4-BE49-F238E27FC236}">
                <a16:creationId xmlns:a16="http://schemas.microsoft.com/office/drawing/2014/main" id="{2B0B8BD9-AEA7-4E26-89F9-C399DB2FB7F5}"/>
              </a:ext>
            </a:extLst>
          </p:cNvPr>
          <p:cNvSpPr>
            <a:spLocks noGrp="1"/>
          </p:cNvSpPr>
          <p:nvPr>
            <p:ph type="ftr" sz="quarter" idx="11"/>
          </p:nvPr>
        </p:nvSpPr>
        <p:spPr/>
        <p:txBody>
          <a:bodyPr/>
          <a:lstStyle/>
          <a:p>
            <a:r>
              <a:rPr lang="en-US" dirty="0"/>
              <a:t>© Copyright 2019 BMC Software, Inc.</a:t>
            </a:r>
          </a:p>
        </p:txBody>
      </p:sp>
    </p:spTree>
    <p:extLst>
      <p:ext uri="{BB962C8B-B14F-4D97-AF65-F5344CB8AC3E}">
        <p14:creationId xmlns:p14="http://schemas.microsoft.com/office/powerpoint/2010/main" val="1548043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6B9529-FC21-4FC4-A2D3-4CC0DADEF1F6}"/>
              </a:ext>
            </a:extLst>
          </p:cNvPr>
          <p:cNvSpPr>
            <a:spLocks noGrp="1"/>
          </p:cNvSpPr>
          <p:nvPr>
            <p:ph sz="quarter" idx="11"/>
          </p:nvPr>
        </p:nvSpPr>
        <p:spPr>
          <a:xfrm>
            <a:off x="377367" y="1122128"/>
            <a:ext cx="11263046" cy="4102790"/>
          </a:xfrm>
        </p:spPr>
        <p:txBody>
          <a:bodyPr/>
          <a:lstStyle/>
          <a:p>
            <a:r>
              <a:rPr lang="es-MX" dirty="0"/>
              <a:t> </a:t>
            </a:r>
            <a:r>
              <a:rPr lang="es-MX" dirty="0" err="1"/>
              <a:t>Official</a:t>
            </a:r>
            <a:r>
              <a:rPr lang="es-MX" dirty="0"/>
              <a:t> </a:t>
            </a:r>
            <a:r>
              <a:rPr lang="es-MX" dirty="0" err="1"/>
              <a:t>Documentation</a:t>
            </a:r>
            <a:r>
              <a:rPr lang="es-MX" dirty="0"/>
              <a:t> URL</a:t>
            </a:r>
          </a:p>
          <a:p>
            <a:endParaRPr lang="es-MX" dirty="0"/>
          </a:p>
          <a:p>
            <a:r>
              <a:rPr lang="es-MX" dirty="0">
                <a:hlinkClick r:id="rId2"/>
              </a:rPr>
              <a:t>https://docs.bmc.com/docs/display/dwpadvcurr/Configuring+access+to+the+BMC+Digital+Workplace+Catalog+server+over+SSL</a:t>
            </a:r>
            <a:endParaRPr lang="es-MX" dirty="0"/>
          </a:p>
          <a:p>
            <a:endParaRPr lang="en-US" dirty="0"/>
          </a:p>
          <a:p>
            <a:r>
              <a:rPr lang="en-US" dirty="0"/>
              <a:t>W</a:t>
            </a:r>
            <a:r>
              <a:rPr lang="es-MX" dirty="0"/>
              <a:t>e use SSL </a:t>
            </a:r>
            <a:r>
              <a:rPr lang="es-MX" dirty="0" err="1"/>
              <a:t>to</a:t>
            </a:r>
            <a:r>
              <a:rPr lang="es-MX" dirty="0"/>
              <a:t> </a:t>
            </a:r>
            <a:r>
              <a:rPr lang="es-MX" dirty="0" err="1"/>
              <a:t>secure</a:t>
            </a:r>
            <a:r>
              <a:rPr lang="es-MX" dirty="0"/>
              <a:t> </a:t>
            </a:r>
            <a:r>
              <a:rPr lang="es-MX" dirty="0" err="1"/>
              <a:t>our</a:t>
            </a:r>
            <a:r>
              <a:rPr lang="es-MX" dirty="0"/>
              <a:t> </a:t>
            </a:r>
            <a:r>
              <a:rPr lang="es-MX" dirty="0" err="1"/>
              <a:t>connections</a:t>
            </a:r>
            <a:r>
              <a:rPr lang="es-MX" dirty="0"/>
              <a:t> </a:t>
            </a:r>
            <a:r>
              <a:rPr lang="es-MX" dirty="0" err="1"/>
              <a:t>from</a:t>
            </a:r>
            <a:r>
              <a:rPr lang="es-MX" dirty="0"/>
              <a:t> </a:t>
            </a:r>
            <a:r>
              <a:rPr lang="es-MX" dirty="0" err="1"/>
              <a:t>one</a:t>
            </a:r>
            <a:r>
              <a:rPr lang="es-MX" dirty="0"/>
              <a:t> </a:t>
            </a:r>
            <a:r>
              <a:rPr lang="es-MX" dirty="0" err="1"/>
              <a:t>end</a:t>
            </a:r>
            <a:r>
              <a:rPr lang="es-MX" dirty="0"/>
              <a:t> </a:t>
            </a:r>
            <a:r>
              <a:rPr lang="es-MX" dirty="0" err="1"/>
              <a:t>to</a:t>
            </a:r>
            <a:r>
              <a:rPr lang="es-MX" dirty="0"/>
              <a:t> </a:t>
            </a:r>
            <a:r>
              <a:rPr lang="es-MX" dirty="0" err="1"/>
              <a:t>another</a:t>
            </a:r>
            <a:r>
              <a:rPr lang="es-MX" dirty="0"/>
              <a:t> and </a:t>
            </a:r>
            <a:r>
              <a:rPr lang="es-MX" dirty="0" err="1"/>
              <a:t>to</a:t>
            </a:r>
            <a:r>
              <a:rPr lang="es-MX" dirty="0"/>
              <a:t> </a:t>
            </a:r>
            <a:r>
              <a:rPr lang="es-MX" dirty="0" err="1"/>
              <a:t>protect</a:t>
            </a:r>
            <a:r>
              <a:rPr lang="es-MX" dirty="0"/>
              <a:t> </a:t>
            </a:r>
            <a:r>
              <a:rPr lang="es-MX" dirty="0" err="1"/>
              <a:t>sensitive</a:t>
            </a:r>
            <a:r>
              <a:rPr lang="es-MX" dirty="0"/>
              <a:t> data.</a:t>
            </a:r>
          </a:p>
          <a:p>
            <a:endParaRPr lang="es-MX" dirty="0"/>
          </a:p>
        </p:txBody>
      </p:sp>
      <p:sp>
        <p:nvSpPr>
          <p:cNvPr id="4" name="Footer Placeholder 3">
            <a:extLst>
              <a:ext uri="{FF2B5EF4-FFF2-40B4-BE49-F238E27FC236}">
                <a16:creationId xmlns:a16="http://schemas.microsoft.com/office/drawing/2014/main" id="{B49F8FCA-C3B4-4E5C-BC74-6057EE28BE81}"/>
              </a:ext>
            </a:extLst>
          </p:cNvPr>
          <p:cNvSpPr>
            <a:spLocks noGrp="1"/>
          </p:cNvSpPr>
          <p:nvPr>
            <p:ph type="ftr" sz="quarter" idx="12"/>
          </p:nvPr>
        </p:nvSpPr>
        <p:spPr/>
        <p:txBody>
          <a:bodyPr/>
          <a:lstStyle/>
          <a:p>
            <a:r>
              <a:rPr lang="en-US"/>
              <a:t>© Copyright 2019 BMC Software, Inc.</a:t>
            </a:r>
          </a:p>
        </p:txBody>
      </p:sp>
    </p:spTree>
    <p:extLst>
      <p:ext uri="{BB962C8B-B14F-4D97-AF65-F5344CB8AC3E}">
        <p14:creationId xmlns:p14="http://schemas.microsoft.com/office/powerpoint/2010/main" val="360170374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F6D468-2E53-4755-BBF9-859216FA5DDF}"/>
              </a:ext>
            </a:extLst>
          </p:cNvPr>
          <p:cNvSpPr>
            <a:spLocks noGrp="1"/>
          </p:cNvSpPr>
          <p:nvPr>
            <p:ph type="title"/>
          </p:nvPr>
        </p:nvSpPr>
        <p:spPr/>
        <p:txBody>
          <a:bodyPr/>
          <a:lstStyle/>
          <a:p>
            <a:r>
              <a:rPr lang="en-US" dirty="0"/>
              <a:t>Config files that we need to edit</a:t>
            </a:r>
            <a:endParaRPr lang="es-MX" dirty="0"/>
          </a:p>
        </p:txBody>
      </p:sp>
      <p:pic>
        <p:nvPicPr>
          <p:cNvPr id="21" name="Content Placeholder 20">
            <a:extLst>
              <a:ext uri="{FF2B5EF4-FFF2-40B4-BE49-F238E27FC236}">
                <a16:creationId xmlns:a16="http://schemas.microsoft.com/office/drawing/2014/main" id="{FBA83691-CC94-411F-992A-1C9B21D08BFD}"/>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5716100" y="3424238"/>
            <a:ext cx="729637" cy="944562"/>
          </a:xfrm>
        </p:spPr>
      </p:pic>
      <p:pic>
        <p:nvPicPr>
          <p:cNvPr id="23" name="Content Placeholder 22">
            <a:extLst>
              <a:ext uri="{FF2B5EF4-FFF2-40B4-BE49-F238E27FC236}">
                <a16:creationId xmlns:a16="http://schemas.microsoft.com/office/drawing/2014/main" id="{CB22BDBF-2C2C-4E28-B9BB-59D8A46900B4}"/>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528175" y="3424238"/>
            <a:ext cx="944562" cy="944562"/>
          </a:xfrm>
        </p:spPr>
      </p:pic>
      <p:sp>
        <p:nvSpPr>
          <p:cNvPr id="9" name="Text Placeholder 8">
            <a:extLst>
              <a:ext uri="{FF2B5EF4-FFF2-40B4-BE49-F238E27FC236}">
                <a16:creationId xmlns:a16="http://schemas.microsoft.com/office/drawing/2014/main" id="{B60569E9-29F3-42C9-9134-7A6F814E8850}"/>
              </a:ext>
            </a:extLst>
          </p:cNvPr>
          <p:cNvSpPr>
            <a:spLocks noGrp="1"/>
          </p:cNvSpPr>
          <p:nvPr>
            <p:ph type="body" sz="quarter" idx="14"/>
          </p:nvPr>
        </p:nvSpPr>
        <p:spPr>
          <a:xfrm>
            <a:off x="360557" y="4528469"/>
            <a:ext cx="3414577" cy="1752801"/>
          </a:xfrm>
        </p:spPr>
        <p:txBody>
          <a:bodyPr/>
          <a:lstStyle/>
          <a:p>
            <a:r>
              <a:rPr lang="en-US" sz="2400" dirty="0"/>
              <a:t>jetty-http.xml</a:t>
            </a:r>
          </a:p>
          <a:p>
            <a:endParaRPr lang="en-US" sz="2400" dirty="0"/>
          </a:p>
          <a:p>
            <a:r>
              <a:rPr lang="en-US" sz="1800" dirty="0"/>
              <a:t>&lt;</a:t>
            </a:r>
            <a:r>
              <a:rPr lang="en-US" sz="1800" dirty="0" err="1"/>
              <a:t>installLocation</a:t>
            </a:r>
            <a:r>
              <a:rPr lang="en-US" sz="1800" dirty="0"/>
              <a:t>&gt;/jetty/</a:t>
            </a:r>
            <a:r>
              <a:rPr lang="en-US" sz="1800" dirty="0" err="1"/>
              <a:t>etc</a:t>
            </a:r>
            <a:r>
              <a:rPr lang="en-US" sz="1800" dirty="0"/>
              <a:t>/jetty-http.xml</a:t>
            </a:r>
            <a:endParaRPr lang="es-MX" sz="1800" dirty="0"/>
          </a:p>
        </p:txBody>
      </p:sp>
      <p:sp>
        <p:nvSpPr>
          <p:cNvPr id="10" name="Text Placeholder 9">
            <a:extLst>
              <a:ext uri="{FF2B5EF4-FFF2-40B4-BE49-F238E27FC236}">
                <a16:creationId xmlns:a16="http://schemas.microsoft.com/office/drawing/2014/main" id="{75C25A96-9D4C-40FB-A171-7653494E1029}"/>
              </a:ext>
            </a:extLst>
          </p:cNvPr>
          <p:cNvSpPr>
            <a:spLocks noGrp="1"/>
          </p:cNvSpPr>
          <p:nvPr>
            <p:ph type="body" sz="quarter" idx="15"/>
          </p:nvPr>
        </p:nvSpPr>
        <p:spPr/>
        <p:txBody>
          <a:bodyPr/>
          <a:lstStyle/>
          <a:p>
            <a:r>
              <a:rPr lang="en-US" sz="2400" dirty="0"/>
              <a:t>set_script_variables.sh</a:t>
            </a:r>
          </a:p>
          <a:p>
            <a:endParaRPr lang="en-US" sz="2400" dirty="0"/>
          </a:p>
          <a:p>
            <a:r>
              <a:rPr lang="en-US" sz="1800" dirty="0"/>
              <a:t>&lt;</a:t>
            </a:r>
            <a:r>
              <a:rPr lang="en-US" sz="1800" dirty="0" err="1"/>
              <a:t>installLocation</a:t>
            </a:r>
            <a:r>
              <a:rPr lang="en-US" sz="1800" dirty="0"/>
              <a:t>&gt;/sb/env/set_script_variables.sh</a:t>
            </a:r>
            <a:endParaRPr lang="es-MX" sz="1800" dirty="0"/>
          </a:p>
        </p:txBody>
      </p:sp>
      <p:sp>
        <p:nvSpPr>
          <p:cNvPr id="11" name="Text Placeholder 10">
            <a:extLst>
              <a:ext uri="{FF2B5EF4-FFF2-40B4-BE49-F238E27FC236}">
                <a16:creationId xmlns:a16="http://schemas.microsoft.com/office/drawing/2014/main" id="{0E7EF648-9423-4644-9940-6CF7C628F668}"/>
              </a:ext>
            </a:extLst>
          </p:cNvPr>
          <p:cNvSpPr>
            <a:spLocks noGrp="1"/>
          </p:cNvSpPr>
          <p:nvPr>
            <p:ph type="body" sz="quarter" idx="16"/>
          </p:nvPr>
        </p:nvSpPr>
        <p:spPr/>
        <p:txBody>
          <a:bodyPr/>
          <a:lstStyle/>
          <a:p>
            <a:r>
              <a:rPr lang="en-US" sz="2400" dirty="0"/>
              <a:t>setenv.sh</a:t>
            </a:r>
          </a:p>
          <a:p>
            <a:endParaRPr lang="en-US" sz="2400" dirty="0"/>
          </a:p>
          <a:p>
            <a:r>
              <a:rPr lang="en-US" sz="1800" dirty="0"/>
              <a:t>&lt;</a:t>
            </a:r>
            <a:r>
              <a:rPr lang="en-US" sz="1800" dirty="0" err="1"/>
              <a:t>installLocation</a:t>
            </a:r>
            <a:r>
              <a:rPr lang="en-US" sz="1800" dirty="0"/>
              <a:t>&gt;/sb/rxscripts/bin/setenv.sh</a:t>
            </a:r>
            <a:endParaRPr lang="es-MX" sz="1800" dirty="0"/>
          </a:p>
        </p:txBody>
      </p:sp>
      <p:sp>
        <p:nvSpPr>
          <p:cNvPr id="4" name="Footer Placeholder 3">
            <a:extLst>
              <a:ext uri="{FF2B5EF4-FFF2-40B4-BE49-F238E27FC236}">
                <a16:creationId xmlns:a16="http://schemas.microsoft.com/office/drawing/2014/main" id="{84CF9C7B-4631-4045-A122-06A28130CDFD}"/>
              </a:ext>
            </a:extLst>
          </p:cNvPr>
          <p:cNvSpPr>
            <a:spLocks noGrp="1"/>
          </p:cNvSpPr>
          <p:nvPr>
            <p:ph type="ftr" sz="quarter" idx="17"/>
          </p:nvPr>
        </p:nvSpPr>
        <p:spPr/>
        <p:txBody>
          <a:bodyPr/>
          <a:lstStyle/>
          <a:p>
            <a:r>
              <a:rPr lang="en-US" dirty="0"/>
              <a:t>© Copyright 2019 BMC Software, Inc.</a:t>
            </a:r>
          </a:p>
        </p:txBody>
      </p:sp>
      <p:pic>
        <p:nvPicPr>
          <p:cNvPr id="19" name="Content Placeholder 18">
            <a:extLst>
              <a:ext uri="{FF2B5EF4-FFF2-40B4-BE49-F238E27FC236}">
                <a16:creationId xmlns:a16="http://schemas.microsoft.com/office/drawing/2014/main" id="{4D6ECC41-F40A-421F-8A8C-E116E9881005}"/>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1831284" y="3424238"/>
            <a:ext cx="726869" cy="944562"/>
          </a:xfrm>
        </p:spPr>
      </p:pic>
    </p:spTree>
    <p:extLst>
      <p:ext uri="{BB962C8B-B14F-4D97-AF65-F5344CB8AC3E}">
        <p14:creationId xmlns:p14="http://schemas.microsoft.com/office/powerpoint/2010/main" val="371651856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14358EE-08C5-46AE-9480-8847F4026C53}"/>
              </a:ext>
            </a:extLst>
          </p:cNvPr>
          <p:cNvSpPr>
            <a:spLocks noGrp="1"/>
          </p:cNvSpPr>
          <p:nvPr>
            <p:ph type="title"/>
          </p:nvPr>
        </p:nvSpPr>
        <p:spPr>
          <a:xfrm>
            <a:off x="539604" y="869674"/>
            <a:ext cx="10866783" cy="700860"/>
          </a:xfrm>
        </p:spPr>
        <p:txBody>
          <a:bodyPr>
            <a:normAutofit fontScale="90000"/>
          </a:bodyPr>
          <a:lstStyle/>
          <a:p>
            <a:r>
              <a:rPr lang="en-US" dirty="0"/>
              <a:t>From DWP 19.11 and beyond</a:t>
            </a:r>
          </a:p>
        </p:txBody>
      </p:sp>
      <p:sp>
        <p:nvSpPr>
          <p:cNvPr id="11" name="Text Placeholder 10">
            <a:extLst>
              <a:ext uri="{FF2B5EF4-FFF2-40B4-BE49-F238E27FC236}">
                <a16:creationId xmlns:a16="http://schemas.microsoft.com/office/drawing/2014/main" id="{6BABFEB3-A94B-4AF7-BD78-BA2121AFE564}"/>
              </a:ext>
            </a:extLst>
          </p:cNvPr>
          <p:cNvSpPr>
            <a:spLocks noGrp="1"/>
          </p:cNvSpPr>
          <p:nvPr>
            <p:ph type="body" sz="quarter" idx="12"/>
          </p:nvPr>
        </p:nvSpPr>
        <p:spPr>
          <a:xfrm>
            <a:off x="547577" y="1914913"/>
            <a:ext cx="10850835" cy="4097058"/>
          </a:xfrm>
        </p:spPr>
        <p:txBody>
          <a:bodyPr/>
          <a:lstStyle/>
          <a:p>
            <a:r>
              <a:rPr lang="en-US" dirty="0"/>
              <a:t>Edit </a:t>
            </a:r>
          </a:p>
          <a:p>
            <a:r>
              <a:rPr lang="en-US" sz="2800" dirty="0">
                <a:solidFill>
                  <a:srgbClr val="00B0F0"/>
                </a:solidFill>
              </a:rPr>
              <a:t> /</a:t>
            </a:r>
            <a:r>
              <a:rPr lang="en-US" sz="2800" i="1" dirty="0" err="1">
                <a:solidFill>
                  <a:srgbClr val="00B0F0"/>
                </a:solidFill>
              </a:rPr>
              <a:t>installLocation</a:t>
            </a:r>
            <a:r>
              <a:rPr lang="en-US" sz="2800" i="1" dirty="0">
                <a:solidFill>
                  <a:srgbClr val="00B0F0"/>
                </a:solidFill>
              </a:rPr>
              <a:t>/bin/</a:t>
            </a:r>
            <a:r>
              <a:rPr lang="en-US" sz="2800" i="1" dirty="0" err="1">
                <a:solidFill>
                  <a:srgbClr val="00B0F0"/>
                </a:solidFill>
              </a:rPr>
              <a:t>monitor.properties</a:t>
            </a:r>
            <a:endParaRPr lang="en-US" sz="2800" i="1" dirty="0">
              <a:solidFill>
                <a:srgbClr val="00B0F0"/>
              </a:solidFill>
            </a:endParaRPr>
          </a:p>
          <a:p>
            <a:r>
              <a:rPr lang="en-US" i="1" dirty="0"/>
              <a:t>And change current values to:</a:t>
            </a:r>
          </a:p>
          <a:p>
            <a:endParaRPr lang="en-US" sz="3200" i="1" dirty="0"/>
          </a:p>
          <a:p>
            <a:pPr lvl="1"/>
            <a:r>
              <a:rPr lang="en-US" sz="2400" i="1" dirty="0">
                <a:solidFill>
                  <a:srgbClr val="00B0F0"/>
                </a:solidFill>
              </a:rPr>
              <a:t>https true</a:t>
            </a:r>
          </a:p>
          <a:p>
            <a:pPr lvl="1"/>
            <a:r>
              <a:rPr lang="en-US" sz="2400" i="1" dirty="0" err="1">
                <a:solidFill>
                  <a:srgbClr val="00B0F0"/>
                </a:solidFill>
              </a:rPr>
              <a:t>arServerRestPort</a:t>
            </a:r>
            <a:r>
              <a:rPr lang="en-US" sz="2400" i="1" dirty="0">
                <a:solidFill>
                  <a:srgbClr val="00B0F0"/>
                </a:solidFill>
              </a:rPr>
              <a:t> 8443</a:t>
            </a:r>
          </a:p>
          <a:p>
            <a:endParaRPr lang="en-US" sz="3200" i="1" dirty="0"/>
          </a:p>
          <a:p>
            <a:endParaRPr lang="en-US" i="1" dirty="0"/>
          </a:p>
          <a:p>
            <a:endParaRPr lang="en-US" i="1" dirty="0"/>
          </a:p>
        </p:txBody>
      </p:sp>
      <p:sp>
        <p:nvSpPr>
          <p:cNvPr id="9" name="Footer Placeholder 8">
            <a:extLst>
              <a:ext uri="{FF2B5EF4-FFF2-40B4-BE49-F238E27FC236}">
                <a16:creationId xmlns:a16="http://schemas.microsoft.com/office/drawing/2014/main" id="{4F8BCE87-2B8B-4871-8399-CC043789011A}"/>
              </a:ext>
            </a:extLst>
          </p:cNvPr>
          <p:cNvSpPr>
            <a:spLocks noGrp="1"/>
          </p:cNvSpPr>
          <p:nvPr>
            <p:ph type="ftr" sz="quarter" idx="4294967295"/>
          </p:nvPr>
        </p:nvSpPr>
        <p:spPr>
          <a:xfrm>
            <a:off x="936625" y="6356350"/>
            <a:ext cx="11255375" cy="365125"/>
          </a:xfrm>
        </p:spPr>
        <p:txBody>
          <a:bodyPr/>
          <a:lstStyle/>
          <a:p>
            <a:r>
              <a:rPr lang="en-US" dirty="0"/>
              <a:t>© Copyright 2019 BMC Software, Inc.</a:t>
            </a:r>
          </a:p>
        </p:txBody>
      </p:sp>
    </p:spTree>
    <p:extLst>
      <p:ext uri="{BB962C8B-B14F-4D97-AF65-F5344CB8AC3E}">
        <p14:creationId xmlns:p14="http://schemas.microsoft.com/office/powerpoint/2010/main" val="236957157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951371-BB60-4F65-86B7-6BCC8469009A}"/>
              </a:ext>
            </a:extLst>
          </p:cNvPr>
          <p:cNvSpPr>
            <a:spLocks noGrp="1"/>
          </p:cNvSpPr>
          <p:nvPr>
            <p:ph type="body" sz="quarter" idx="12"/>
          </p:nvPr>
        </p:nvSpPr>
        <p:spPr>
          <a:xfrm>
            <a:off x="571500" y="933982"/>
            <a:ext cx="10850835" cy="2408420"/>
          </a:xfrm>
        </p:spPr>
        <p:txBody>
          <a:bodyPr/>
          <a:lstStyle/>
          <a:p>
            <a:r>
              <a:rPr lang="en-US" dirty="0"/>
              <a:t>Update </a:t>
            </a:r>
            <a:r>
              <a:rPr lang="en-US" dirty="0" err="1"/>
              <a:t>ar.conf</a:t>
            </a:r>
            <a:r>
              <a:rPr lang="en-US" dirty="0"/>
              <a:t>  to</a:t>
            </a:r>
          </a:p>
          <a:p>
            <a:r>
              <a:rPr lang="en-US" dirty="0">
                <a:solidFill>
                  <a:srgbClr val="00B0F0"/>
                </a:solidFill>
              </a:rPr>
              <a:t>Jetty-Port: 443</a:t>
            </a:r>
          </a:p>
          <a:p>
            <a:r>
              <a:rPr lang="en-US" dirty="0">
                <a:solidFill>
                  <a:srgbClr val="00B0F0"/>
                </a:solidFill>
              </a:rPr>
              <a:t>Jetty-Protocol: HTTPS</a:t>
            </a:r>
          </a:p>
        </p:txBody>
      </p:sp>
    </p:spTree>
    <p:extLst>
      <p:ext uri="{BB962C8B-B14F-4D97-AF65-F5344CB8AC3E}">
        <p14:creationId xmlns:p14="http://schemas.microsoft.com/office/powerpoint/2010/main" val="49635126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68ABBDD-2146-4C37-829D-8E3F6449B172}"/>
              </a:ext>
            </a:extLst>
          </p:cNvPr>
          <p:cNvSpPr>
            <a:spLocks noGrp="1"/>
          </p:cNvSpPr>
          <p:nvPr>
            <p:ph sz="quarter" idx="13"/>
          </p:nvPr>
        </p:nvSpPr>
        <p:spPr>
          <a:xfrm>
            <a:off x="6614809" y="1761976"/>
            <a:ext cx="5409691" cy="3228314"/>
          </a:xfrm>
        </p:spPr>
        <p:txBody>
          <a:bodyPr>
            <a:noAutofit/>
          </a:bodyPr>
          <a:lstStyle/>
          <a:p>
            <a:r>
              <a:rPr lang="es-MX" sz="1100" dirty="0"/>
              <a:t>    &lt;Set </a:t>
            </a:r>
            <a:r>
              <a:rPr lang="es-MX" sz="1100" dirty="0" err="1"/>
              <a:t>name</a:t>
            </a:r>
            <a:r>
              <a:rPr lang="es-MX" sz="1100" dirty="0"/>
              <a:t>="</a:t>
            </a:r>
            <a:r>
              <a:rPr lang="es-MX" sz="1100" dirty="0" err="1"/>
              <a:t>KeyStorePath</a:t>
            </a:r>
            <a:r>
              <a:rPr lang="es-MX" sz="1100" dirty="0"/>
              <a:t>"&gt;/</a:t>
            </a:r>
            <a:r>
              <a:rPr lang="es-MX" sz="1100" dirty="0" err="1"/>
              <a:t>opt</a:t>
            </a:r>
            <a:r>
              <a:rPr lang="es-MX" sz="1100" dirty="0"/>
              <a:t>/</a:t>
            </a:r>
            <a:r>
              <a:rPr lang="es-MX" sz="1100" dirty="0" err="1"/>
              <a:t>bmc</a:t>
            </a:r>
            <a:r>
              <a:rPr lang="es-MX" sz="1100" dirty="0"/>
              <a:t>/</a:t>
            </a:r>
            <a:r>
              <a:rPr lang="es-MX" sz="1100" dirty="0" err="1"/>
              <a:t>digitalworkplace</a:t>
            </a:r>
            <a:r>
              <a:rPr lang="es-MX" sz="1100" dirty="0"/>
              <a:t>/</a:t>
            </a:r>
            <a:r>
              <a:rPr lang="es-MX" sz="1100" dirty="0" err="1"/>
              <a:t>keystore.jks</a:t>
            </a:r>
            <a:r>
              <a:rPr lang="es-MX" sz="1100" dirty="0"/>
              <a:t>&lt;/Set&gt;</a:t>
            </a:r>
          </a:p>
          <a:p>
            <a:r>
              <a:rPr lang="es-MX" sz="1100" dirty="0"/>
              <a:t>    </a:t>
            </a:r>
          </a:p>
          <a:p>
            <a:r>
              <a:rPr lang="es-MX" sz="1100" dirty="0"/>
              <a:t>    &lt;Set </a:t>
            </a:r>
            <a:r>
              <a:rPr lang="es-MX" sz="1100" dirty="0" err="1"/>
              <a:t>name</a:t>
            </a:r>
            <a:r>
              <a:rPr lang="es-MX" sz="1100" dirty="0"/>
              <a:t>="</a:t>
            </a:r>
            <a:r>
              <a:rPr lang="es-MX" sz="1100" dirty="0" err="1"/>
              <a:t>KeyManagerPassword</a:t>
            </a:r>
            <a:r>
              <a:rPr lang="es-MX" sz="1100" dirty="0"/>
              <a:t>"&gt;</a:t>
            </a:r>
            <a:r>
              <a:rPr lang="es-MX" sz="1100" dirty="0" err="1"/>
              <a:t>changeit</a:t>
            </a:r>
            <a:r>
              <a:rPr lang="es-MX" sz="1100" dirty="0"/>
              <a:t>&lt;/Set&gt;</a:t>
            </a:r>
          </a:p>
          <a:p>
            <a:endParaRPr lang="es-MX" sz="1100" dirty="0"/>
          </a:p>
          <a:p>
            <a:r>
              <a:rPr lang="es-MX" sz="1100" dirty="0"/>
              <a:t>    &lt;Set </a:t>
            </a:r>
            <a:r>
              <a:rPr lang="es-MX" sz="1100" dirty="0" err="1"/>
              <a:t>name</a:t>
            </a:r>
            <a:r>
              <a:rPr lang="es-MX" sz="1100" dirty="0"/>
              <a:t>="</a:t>
            </a:r>
            <a:r>
              <a:rPr lang="es-MX" sz="1100" dirty="0" err="1"/>
              <a:t>KeyStorePassword</a:t>
            </a:r>
            <a:r>
              <a:rPr lang="es-MX" sz="1100" dirty="0"/>
              <a:t>"&gt;</a:t>
            </a:r>
            <a:r>
              <a:rPr lang="es-MX" sz="1100" dirty="0" err="1"/>
              <a:t>changeit</a:t>
            </a:r>
            <a:r>
              <a:rPr lang="es-MX" sz="1100" dirty="0"/>
              <a:t>&lt;/Set&gt;</a:t>
            </a:r>
          </a:p>
          <a:p>
            <a:endParaRPr lang="es-MX" sz="1100" dirty="0"/>
          </a:p>
          <a:p>
            <a:r>
              <a:rPr lang="es-MX" sz="1100" dirty="0"/>
              <a:t>    &lt;Set </a:t>
            </a:r>
            <a:r>
              <a:rPr lang="es-MX" sz="1100" dirty="0" err="1"/>
              <a:t>name</a:t>
            </a:r>
            <a:r>
              <a:rPr lang="es-MX" sz="1100" dirty="0"/>
              <a:t>="</a:t>
            </a:r>
            <a:r>
              <a:rPr lang="es-MX" sz="1100" dirty="0" err="1"/>
              <a:t>TrustStorePath</a:t>
            </a:r>
            <a:r>
              <a:rPr lang="es-MX" sz="1100" dirty="0"/>
              <a:t>"&gt;/</a:t>
            </a:r>
            <a:r>
              <a:rPr lang="es-MX" sz="1100" dirty="0" err="1"/>
              <a:t>usr</a:t>
            </a:r>
            <a:r>
              <a:rPr lang="es-MX" sz="1100" dirty="0"/>
              <a:t>/java/jre1.8.0_181-amd64/</a:t>
            </a:r>
            <a:r>
              <a:rPr lang="es-MX" sz="1100" dirty="0" err="1"/>
              <a:t>lib</a:t>
            </a:r>
            <a:r>
              <a:rPr lang="es-MX" sz="1100" dirty="0"/>
              <a:t>/</a:t>
            </a:r>
            <a:r>
              <a:rPr lang="es-MX" sz="1100" dirty="0" err="1"/>
              <a:t>security</a:t>
            </a:r>
            <a:r>
              <a:rPr lang="es-MX" sz="1100" dirty="0"/>
              <a:t>/</a:t>
            </a:r>
            <a:r>
              <a:rPr lang="es-MX" sz="1100" dirty="0" err="1"/>
              <a:t>cacerts</a:t>
            </a:r>
            <a:r>
              <a:rPr lang="es-MX" sz="1100" dirty="0"/>
              <a:t>&lt;/Set&gt;</a:t>
            </a:r>
          </a:p>
          <a:p>
            <a:endParaRPr lang="es-MX" sz="1100" dirty="0"/>
          </a:p>
          <a:p>
            <a:r>
              <a:rPr lang="es-MX" sz="1100" dirty="0"/>
              <a:t>    &lt;Set </a:t>
            </a:r>
            <a:r>
              <a:rPr lang="es-MX" sz="1100" dirty="0" err="1"/>
              <a:t>name</a:t>
            </a:r>
            <a:r>
              <a:rPr lang="es-MX" sz="1100" dirty="0"/>
              <a:t>="</a:t>
            </a:r>
            <a:r>
              <a:rPr lang="es-MX" sz="1100" dirty="0" err="1"/>
              <a:t>TrustStorePassword</a:t>
            </a:r>
            <a:r>
              <a:rPr lang="es-MX" sz="1100" dirty="0"/>
              <a:t>"&gt;</a:t>
            </a:r>
            <a:r>
              <a:rPr lang="es-MX" sz="1100" dirty="0" err="1"/>
              <a:t>changeit</a:t>
            </a:r>
            <a:r>
              <a:rPr lang="es-MX" sz="1100" dirty="0"/>
              <a:t>&lt;/Set&gt;</a:t>
            </a:r>
          </a:p>
          <a:p>
            <a:endParaRPr lang="es-MX" sz="1100" dirty="0"/>
          </a:p>
          <a:p>
            <a:r>
              <a:rPr lang="es-MX" sz="1100" dirty="0"/>
              <a:t>    &lt;Set </a:t>
            </a:r>
            <a:r>
              <a:rPr lang="es-MX" sz="1100" dirty="0" err="1"/>
              <a:t>name</a:t>
            </a:r>
            <a:r>
              <a:rPr lang="es-MX" sz="1100" dirty="0"/>
              <a:t>="</a:t>
            </a:r>
            <a:r>
              <a:rPr lang="es-MX" sz="1100" dirty="0" err="1"/>
              <a:t>IncludeCipherSuites</a:t>
            </a:r>
            <a:r>
              <a:rPr lang="es-MX" sz="1100" dirty="0"/>
              <a:t>"&gt;</a:t>
            </a:r>
          </a:p>
        </p:txBody>
      </p:sp>
      <p:sp>
        <p:nvSpPr>
          <p:cNvPr id="10" name="Title 9">
            <a:extLst>
              <a:ext uri="{FF2B5EF4-FFF2-40B4-BE49-F238E27FC236}">
                <a16:creationId xmlns:a16="http://schemas.microsoft.com/office/drawing/2014/main" id="{11BC9549-5BD7-4BF9-9084-E8E509736B54}"/>
              </a:ext>
            </a:extLst>
          </p:cNvPr>
          <p:cNvSpPr>
            <a:spLocks noGrp="1"/>
          </p:cNvSpPr>
          <p:nvPr>
            <p:ph type="title"/>
          </p:nvPr>
        </p:nvSpPr>
        <p:spPr>
          <a:xfrm>
            <a:off x="0" y="119063"/>
            <a:ext cx="10515600" cy="1325563"/>
          </a:xfrm>
        </p:spPr>
        <p:txBody>
          <a:bodyPr>
            <a:normAutofit/>
          </a:bodyPr>
          <a:lstStyle/>
          <a:p>
            <a:r>
              <a:rPr lang="en-US" sz="4400" dirty="0"/>
              <a:t> 1) jetty-http.xml</a:t>
            </a:r>
            <a:endParaRPr lang="es-MX" sz="4400" dirty="0"/>
          </a:p>
        </p:txBody>
      </p:sp>
      <p:sp>
        <p:nvSpPr>
          <p:cNvPr id="9" name="Footer Placeholder 8">
            <a:extLst>
              <a:ext uri="{FF2B5EF4-FFF2-40B4-BE49-F238E27FC236}">
                <a16:creationId xmlns:a16="http://schemas.microsoft.com/office/drawing/2014/main" id="{D23A033D-5240-4AA2-9F87-D3F05300BA9B}"/>
              </a:ext>
            </a:extLst>
          </p:cNvPr>
          <p:cNvSpPr>
            <a:spLocks noGrp="1"/>
          </p:cNvSpPr>
          <p:nvPr>
            <p:ph type="ftr" sz="quarter" idx="14"/>
          </p:nvPr>
        </p:nvSpPr>
        <p:spPr/>
        <p:txBody>
          <a:bodyPr/>
          <a:lstStyle/>
          <a:p>
            <a:r>
              <a:rPr lang="en-US"/>
              <a:t>© Copyright 2019 BMC Software, Inc.</a:t>
            </a:r>
          </a:p>
        </p:txBody>
      </p:sp>
      <p:pic>
        <p:nvPicPr>
          <p:cNvPr id="18" name="Picture 17">
            <a:extLst>
              <a:ext uri="{FF2B5EF4-FFF2-40B4-BE49-F238E27FC236}">
                <a16:creationId xmlns:a16="http://schemas.microsoft.com/office/drawing/2014/main" id="{3C1EB41D-0B05-4F3F-BB0B-25104AD0436B}"/>
              </a:ext>
            </a:extLst>
          </p:cNvPr>
          <p:cNvPicPr>
            <a:picLocks noChangeAspect="1"/>
          </p:cNvPicPr>
          <p:nvPr/>
        </p:nvPicPr>
        <p:blipFill>
          <a:blip r:embed="rId3"/>
          <a:stretch>
            <a:fillRect/>
          </a:stretch>
        </p:blipFill>
        <p:spPr>
          <a:xfrm>
            <a:off x="167500" y="2743200"/>
            <a:ext cx="5807412" cy="1371600"/>
          </a:xfrm>
          <a:prstGeom prst="rect">
            <a:avLst/>
          </a:prstGeom>
        </p:spPr>
      </p:pic>
      <p:pic>
        <p:nvPicPr>
          <p:cNvPr id="25" name="Picture 24">
            <a:extLst>
              <a:ext uri="{FF2B5EF4-FFF2-40B4-BE49-F238E27FC236}">
                <a16:creationId xmlns:a16="http://schemas.microsoft.com/office/drawing/2014/main" id="{7B3DEBF9-BEED-4072-915E-2160CDD5B42D}"/>
              </a:ext>
            </a:extLst>
          </p:cNvPr>
          <p:cNvPicPr>
            <a:picLocks noChangeAspect="1"/>
          </p:cNvPicPr>
          <p:nvPr/>
        </p:nvPicPr>
        <p:blipFill>
          <a:blip r:embed="rId4"/>
          <a:stretch>
            <a:fillRect/>
          </a:stretch>
        </p:blipFill>
        <p:spPr>
          <a:xfrm>
            <a:off x="2923160" y="6142027"/>
            <a:ext cx="8429087" cy="501901"/>
          </a:xfrm>
          <a:prstGeom prst="rect">
            <a:avLst/>
          </a:prstGeom>
        </p:spPr>
      </p:pic>
      <p:cxnSp>
        <p:nvCxnSpPr>
          <p:cNvPr id="27" name="Connector: Elbow 26">
            <a:extLst>
              <a:ext uri="{FF2B5EF4-FFF2-40B4-BE49-F238E27FC236}">
                <a16:creationId xmlns:a16="http://schemas.microsoft.com/office/drawing/2014/main" id="{B05EF5FD-0390-437E-9E06-4124F7753084}"/>
              </a:ext>
            </a:extLst>
          </p:cNvPr>
          <p:cNvCxnSpPr>
            <a:cxnSpLocks/>
            <a:stCxn id="33" idx="2"/>
            <a:endCxn id="25" idx="1"/>
          </p:cNvCxnSpPr>
          <p:nvPr/>
        </p:nvCxnSpPr>
        <p:spPr>
          <a:xfrm rot="16200000" flipH="1">
            <a:off x="1643020" y="5112838"/>
            <a:ext cx="1626744" cy="933536"/>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AA66807F-CB99-402C-BB90-38970E96DA29}"/>
              </a:ext>
            </a:extLst>
          </p:cNvPr>
          <p:cNvSpPr txBox="1"/>
          <p:nvPr/>
        </p:nvSpPr>
        <p:spPr>
          <a:xfrm>
            <a:off x="487017" y="4396902"/>
            <a:ext cx="3005213" cy="369332"/>
          </a:xfrm>
          <a:prstGeom prst="rect">
            <a:avLst/>
          </a:prstGeom>
          <a:noFill/>
        </p:spPr>
        <p:txBody>
          <a:bodyPr wrap="square" rtlCol="0">
            <a:spAutoFit/>
          </a:bodyPr>
          <a:lstStyle/>
          <a:p>
            <a:r>
              <a:rPr lang="en-US" dirty="0">
                <a:solidFill>
                  <a:schemeClr val="accent3">
                    <a:lumMod val="75000"/>
                  </a:schemeClr>
                </a:solidFill>
              </a:rPr>
              <a:t>Before you continue…</a:t>
            </a:r>
            <a:endParaRPr lang="es-MX" dirty="0">
              <a:solidFill>
                <a:schemeClr val="accent3">
                  <a:lumMod val="75000"/>
                </a:schemeClr>
              </a:solidFill>
            </a:endParaRPr>
          </a:p>
        </p:txBody>
      </p:sp>
    </p:spTree>
    <p:extLst>
      <p:ext uri="{BB962C8B-B14F-4D97-AF65-F5344CB8AC3E}">
        <p14:creationId xmlns:p14="http://schemas.microsoft.com/office/powerpoint/2010/main" val="28665416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nternal Use Only">
  <a:themeElements>
    <a:clrScheme name="Custom 31">
      <a:dk1>
        <a:srgbClr val="313131"/>
      </a:dk1>
      <a:lt1>
        <a:sysClr val="window" lastClr="FFFFFF"/>
      </a:lt1>
      <a:dk2>
        <a:srgbClr val="313131"/>
      </a:dk2>
      <a:lt2>
        <a:srgbClr val="FFFFFF"/>
      </a:lt2>
      <a:accent1>
        <a:srgbClr val="F98700"/>
      </a:accent1>
      <a:accent2>
        <a:srgbClr val="3CB6C8"/>
      </a:accent2>
      <a:accent3>
        <a:srgbClr val="F86E00"/>
      </a:accent3>
      <a:accent4>
        <a:srgbClr val="D7DF0F"/>
      </a:accent4>
      <a:accent5>
        <a:srgbClr val="7FBC50"/>
      </a:accent5>
      <a:accent6>
        <a:srgbClr val="00C1BA"/>
      </a:accent6>
      <a:hlink>
        <a:srgbClr val="3CB6CE"/>
      </a:hlink>
      <a:folHlink>
        <a:srgbClr val="00A79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B83D3"/>
        </a:solidFill>
        <a:ln>
          <a:solidFill>
            <a:srgbClr val="0B83D3"/>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nternal Use Only">
  <a:themeElements>
    <a:clrScheme name="Custom 31">
      <a:dk1>
        <a:srgbClr val="313131"/>
      </a:dk1>
      <a:lt1>
        <a:sysClr val="window" lastClr="FFFFFF"/>
      </a:lt1>
      <a:dk2>
        <a:srgbClr val="313131"/>
      </a:dk2>
      <a:lt2>
        <a:srgbClr val="FFFFFF"/>
      </a:lt2>
      <a:accent1>
        <a:srgbClr val="F98700"/>
      </a:accent1>
      <a:accent2>
        <a:srgbClr val="3CB6C8"/>
      </a:accent2>
      <a:accent3>
        <a:srgbClr val="F86E00"/>
      </a:accent3>
      <a:accent4>
        <a:srgbClr val="D7DF0F"/>
      </a:accent4>
      <a:accent5>
        <a:srgbClr val="7FBC50"/>
      </a:accent5>
      <a:accent6>
        <a:srgbClr val="00C1BA"/>
      </a:accent6>
      <a:hlink>
        <a:srgbClr val="3CB6CE"/>
      </a:hlink>
      <a:folHlink>
        <a:srgbClr val="00A79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B83D3"/>
        </a:solidFill>
        <a:ln>
          <a:solidFill>
            <a:srgbClr val="0B83D3"/>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1">
    <a:dk1>
      <a:srgbClr val="313131"/>
    </a:dk1>
    <a:lt1>
      <a:sysClr val="window" lastClr="FFFFFF"/>
    </a:lt1>
    <a:dk2>
      <a:srgbClr val="313131"/>
    </a:dk2>
    <a:lt2>
      <a:srgbClr val="FFFFFF"/>
    </a:lt2>
    <a:accent1>
      <a:srgbClr val="F98700"/>
    </a:accent1>
    <a:accent2>
      <a:srgbClr val="3CB6C8"/>
    </a:accent2>
    <a:accent3>
      <a:srgbClr val="F86E00"/>
    </a:accent3>
    <a:accent4>
      <a:srgbClr val="D7DF0F"/>
    </a:accent4>
    <a:accent5>
      <a:srgbClr val="7FBC50"/>
    </a:accent5>
    <a:accent6>
      <a:srgbClr val="00C1BA"/>
    </a:accent6>
    <a:hlink>
      <a:srgbClr val="3CB6CE"/>
    </a:hlink>
    <a:folHlink>
      <a:srgbClr val="00A79D"/>
    </a:folHlink>
  </a:clrScheme>
</a:themeOverride>
</file>

<file path=docProps/app.xml><?xml version="1.0" encoding="utf-8"?>
<Properties xmlns="http://schemas.openxmlformats.org/officeDocument/2006/extended-properties" xmlns:vt="http://schemas.openxmlformats.org/officeDocument/2006/docPropsVTypes">
  <TotalTime>9375</TotalTime>
  <Words>1231</Words>
  <Application>Microsoft Office PowerPoint</Application>
  <PresentationFormat>Widescreen</PresentationFormat>
  <Paragraphs>186</Paragraphs>
  <Slides>25</Slides>
  <Notes>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25</vt:i4>
      </vt:variant>
    </vt:vector>
  </HeadingPairs>
  <TitlesOfParts>
    <vt:vector size="30" baseType="lpstr">
      <vt:lpstr>Arial</vt:lpstr>
      <vt:lpstr>Arial Unicode MS</vt:lpstr>
      <vt:lpstr>Calibri</vt:lpstr>
      <vt:lpstr>Internal Use Only</vt:lpstr>
      <vt:lpstr>1_Internal Use Only</vt:lpstr>
      <vt:lpstr>Enabling SSL on DWP Catalog </vt:lpstr>
      <vt:lpstr>Agenda </vt:lpstr>
      <vt:lpstr>Configure native SSL on the BMC Digital Workplace Catalog server - Jetty  </vt:lpstr>
      <vt:lpstr> HTTP (SSL) Implementation</vt:lpstr>
      <vt:lpstr>PowerPoint Presentation</vt:lpstr>
      <vt:lpstr>Config files that we need to edit</vt:lpstr>
      <vt:lpstr>From DWP 19.11 and beyond</vt:lpstr>
      <vt:lpstr>PowerPoint Presentation</vt:lpstr>
      <vt:lpstr> 1) jetty-http.xml</vt:lpstr>
      <vt:lpstr>Validating xml files</vt:lpstr>
      <vt:lpstr> 2) set_script_variables.sh</vt:lpstr>
      <vt:lpstr> 3) setenv.sh</vt:lpstr>
      <vt:lpstr>EXTRA: Update user group sync script, too!</vt:lpstr>
      <vt:lpstr>Allow Native SSL on the DWP Catalog Server</vt:lpstr>
      <vt:lpstr>PowerPoint Presentation</vt:lpstr>
      <vt:lpstr>Installing CA Certificate on a Local Machine</vt:lpstr>
      <vt:lpstr>To establish a trust relationship between BMC Digital Workplace and BMC Digital Workplace Catalog </vt:lpstr>
      <vt:lpstr>PowerPoint Presentation</vt:lpstr>
      <vt:lpstr>Extra</vt:lpstr>
      <vt:lpstr>Configuring Enhanced Catalog Admin Section for SSL </vt:lpstr>
      <vt:lpstr>PowerPoint Presentation</vt:lpstr>
      <vt:lpstr>Update DWP C port for SmartIT integration</vt:lpstr>
      <vt:lpstr>Update ITSM SB Forms Port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Perez, Manuel</dc:creator>
  <cp:lastModifiedBy>Soto, Daniel</cp:lastModifiedBy>
  <cp:revision>115</cp:revision>
  <dcterms:created xsi:type="dcterms:W3CDTF">2019-01-29T18:42:51Z</dcterms:created>
  <dcterms:modified xsi:type="dcterms:W3CDTF">2020-04-23T16:46:06Z</dcterms:modified>
</cp:coreProperties>
</file>